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slideLayouts/slideLayout46.xml" ContentType="application/vnd.openxmlformats-officedocument.presentationml.slideLayout+xml"/>
  <Override PartName="/ppt/theme/theme8.xml" ContentType="application/vnd.openxmlformats-officedocument.theme+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3" r:id="rId1"/>
    <p:sldMasterId id="2147483798" r:id="rId2"/>
    <p:sldMasterId id="2147483675" r:id="rId3"/>
    <p:sldMasterId id="2147483807" r:id="rId4"/>
    <p:sldMasterId id="2147483673" r:id="rId5"/>
    <p:sldMasterId id="2147483680" r:id="rId6"/>
    <p:sldMasterId id="2147483769" r:id="rId7"/>
    <p:sldMasterId id="2147483796" r:id="rId8"/>
    <p:sldMasterId id="2147483707" r:id="rId9"/>
    <p:sldMasterId id="2147483709" r:id="rId10"/>
    <p:sldMasterId id="2147483812" r:id="rId11"/>
  </p:sldMasterIdLst>
  <p:notesMasterIdLst>
    <p:notesMasterId r:id="rId20"/>
  </p:notesMasterIdLst>
  <p:handoutMasterIdLst>
    <p:handoutMasterId r:id="rId21"/>
  </p:handoutMasterIdLst>
  <p:sldIdLst>
    <p:sldId id="450" r:id="rId12"/>
    <p:sldId id="363" r:id="rId13"/>
    <p:sldId id="452" r:id="rId14"/>
    <p:sldId id="453" r:id="rId15"/>
    <p:sldId id="454" r:id="rId16"/>
    <p:sldId id="455" r:id="rId17"/>
    <p:sldId id="456" r:id="rId18"/>
    <p:sldId id="268" r:id="rId19"/>
  </p:sldIdLst>
  <p:sldSz cx="9542463" cy="5367338"/>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Montserrat" panose="00000500000000000000" pitchFamily="2" charset="0"/>
      <p:regular r:id="rId28"/>
      <p:bold r:id="rId29"/>
      <p:italic r:id="rId30"/>
      <p:boldItalic r:id="rId31"/>
    </p:embeddedFont>
    <p:embeddedFont>
      <p:font typeface="Montserrat Bold" panose="00000800000000000000" pitchFamily="2" charset="0"/>
      <p:bold r:id="rId32"/>
      <p:italic r:id="rId33"/>
      <p:boldItalic r:id="rId34"/>
    </p:embeddedFont>
    <p:embeddedFont>
      <p:font typeface="Montserrat ExtraBold" panose="00000900000000000000" pitchFamily="2" charset="0"/>
      <p:bold r:id="rId35"/>
      <p:italic r:id="rId36"/>
      <p:boldItalic r:id="rId37"/>
    </p:embeddedFont>
    <p:embeddedFont>
      <p:font typeface="Montserrat Light" panose="00000400000000000000" pitchFamily="2" charset="0"/>
      <p:regular r:id="rId38"/>
      <p:italic r:id="rId39"/>
    </p:embeddedFont>
    <p:embeddedFont>
      <p:font typeface="Montserrat Medium" panose="00000600000000000000" pitchFamily="2" charset="0"/>
      <p:regular r:id="rId40"/>
      <p:italic r:id="rId41"/>
    </p:embeddedFont>
    <p:embeddedFont>
      <p:font typeface="Noto Sans" panose="020B0604020202020204"/>
      <p:regular r:id="rId42"/>
      <p:bold r:id="rId43"/>
      <p:italic r:id="rId44"/>
      <p:boldItalic r:id="rId45"/>
    </p:embeddedFont>
    <p:embeddedFont>
      <p:font typeface="Open Sans" panose="020B0606030504020204" pitchFamily="34" charset="0"/>
      <p:regular r:id="rId46"/>
      <p:bold r:id="rId47"/>
      <p:italic r:id="rId48"/>
      <p:boldItalic r:id="rId49"/>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Montserrat" panose="00000500000000000000" pitchFamily="2" charset="0"/>
        <a:ea typeface="+mn-ea"/>
        <a:cs typeface="+mn-cs"/>
      </a:defRPr>
    </a:lvl1pPr>
    <a:lvl2pPr marL="457200" algn="l" defTabSz="457200" rtl="0" eaLnBrk="0" fontAlgn="base" hangingPunct="0">
      <a:spcBef>
        <a:spcPct val="0"/>
      </a:spcBef>
      <a:spcAft>
        <a:spcPct val="0"/>
      </a:spcAft>
      <a:defRPr kern="1200">
        <a:solidFill>
          <a:schemeClr val="tx1"/>
        </a:solidFill>
        <a:latin typeface="Montserrat" panose="00000500000000000000" pitchFamily="2" charset="0"/>
        <a:ea typeface="+mn-ea"/>
        <a:cs typeface="+mn-cs"/>
      </a:defRPr>
    </a:lvl2pPr>
    <a:lvl3pPr marL="914400" algn="l" defTabSz="457200" rtl="0" eaLnBrk="0" fontAlgn="base" hangingPunct="0">
      <a:spcBef>
        <a:spcPct val="0"/>
      </a:spcBef>
      <a:spcAft>
        <a:spcPct val="0"/>
      </a:spcAft>
      <a:defRPr kern="1200">
        <a:solidFill>
          <a:schemeClr val="tx1"/>
        </a:solidFill>
        <a:latin typeface="Montserrat" panose="00000500000000000000" pitchFamily="2" charset="0"/>
        <a:ea typeface="+mn-ea"/>
        <a:cs typeface="+mn-cs"/>
      </a:defRPr>
    </a:lvl3pPr>
    <a:lvl4pPr marL="1371600" algn="l" defTabSz="457200" rtl="0" eaLnBrk="0" fontAlgn="base" hangingPunct="0">
      <a:spcBef>
        <a:spcPct val="0"/>
      </a:spcBef>
      <a:spcAft>
        <a:spcPct val="0"/>
      </a:spcAft>
      <a:defRPr kern="1200">
        <a:solidFill>
          <a:schemeClr val="tx1"/>
        </a:solidFill>
        <a:latin typeface="Montserrat" panose="00000500000000000000" pitchFamily="2" charset="0"/>
        <a:ea typeface="+mn-ea"/>
        <a:cs typeface="+mn-cs"/>
      </a:defRPr>
    </a:lvl4pPr>
    <a:lvl5pPr marL="1828800" algn="l" defTabSz="457200" rtl="0" eaLnBrk="0" fontAlgn="base" hangingPunct="0">
      <a:spcBef>
        <a:spcPct val="0"/>
      </a:spcBef>
      <a:spcAft>
        <a:spcPct val="0"/>
      </a:spcAft>
      <a:defRPr kern="1200">
        <a:solidFill>
          <a:schemeClr val="tx1"/>
        </a:solidFill>
        <a:latin typeface="Montserrat" panose="00000500000000000000" pitchFamily="2" charset="0"/>
        <a:ea typeface="+mn-ea"/>
        <a:cs typeface="+mn-cs"/>
      </a:defRPr>
    </a:lvl5pPr>
    <a:lvl6pPr marL="2286000" algn="l" defTabSz="914400" rtl="0" eaLnBrk="1" latinLnBrk="0" hangingPunct="1">
      <a:defRPr kern="1200">
        <a:solidFill>
          <a:schemeClr val="tx1"/>
        </a:solidFill>
        <a:latin typeface="Montserrat" panose="00000500000000000000" pitchFamily="2" charset="0"/>
        <a:ea typeface="+mn-ea"/>
        <a:cs typeface="+mn-cs"/>
      </a:defRPr>
    </a:lvl6pPr>
    <a:lvl7pPr marL="2743200" algn="l" defTabSz="914400" rtl="0" eaLnBrk="1" latinLnBrk="0" hangingPunct="1">
      <a:defRPr kern="1200">
        <a:solidFill>
          <a:schemeClr val="tx1"/>
        </a:solidFill>
        <a:latin typeface="Montserrat" panose="00000500000000000000" pitchFamily="2" charset="0"/>
        <a:ea typeface="+mn-ea"/>
        <a:cs typeface="+mn-cs"/>
      </a:defRPr>
    </a:lvl7pPr>
    <a:lvl8pPr marL="3200400" algn="l" defTabSz="914400" rtl="0" eaLnBrk="1" latinLnBrk="0" hangingPunct="1">
      <a:defRPr kern="1200">
        <a:solidFill>
          <a:schemeClr val="tx1"/>
        </a:solidFill>
        <a:latin typeface="Montserrat" panose="00000500000000000000" pitchFamily="2" charset="0"/>
        <a:ea typeface="+mn-ea"/>
        <a:cs typeface="+mn-cs"/>
      </a:defRPr>
    </a:lvl8pPr>
    <a:lvl9pPr marL="3657600" algn="l" defTabSz="914400" rtl="0" eaLnBrk="1" latinLnBrk="0" hangingPunct="1">
      <a:defRPr kern="1200">
        <a:solidFill>
          <a:schemeClr val="tx1"/>
        </a:solidFill>
        <a:latin typeface="Montserrat" panose="00000500000000000000" pitchFamily="2" charset="0"/>
        <a:ea typeface="+mn-ea"/>
        <a:cs typeface="+mn-cs"/>
      </a:defRPr>
    </a:lvl9pPr>
  </p:defaultTextStyle>
  <p:extLst>
    <p:ext uri="{EFAFB233-063F-42B5-8137-9DF3F51BA10A}">
      <p15:sldGuideLst xmlns:p15="http://schemas.microsoft.com/office/powerpoint/2012/main">
        <p15:guide id="1" orient="horz" pos="1691" userDrawn="1">
          <p15:clr>
            <a:srgbClr val="A4A3A4"/>
          </p15:clr>
        </p15:guide>
        <p15:guide id="10" orient="horz" pos="352" userDrawn="1">
          <p15:clr>
            <a:srgbClr val="A4A3A4"/>
          </p15:clr>
        </p15:guide>
        <p15:guide id="21" pos="3006" userDrawn="1">
          <p15:clr>
            <a:srgbClr val="A4A3A4"/>
          </p15:clr>
        </p15:guide>
        <p15:guide id="22" orient="horz" pos="302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genia Más" initials="EM" lastIdx="1" clrIdx="0">
    <p:extLst>
      <p:ext uri="{19B8F6BF-5375-455C-9EA6-DF929625EA0E}">
        <p15:presenceInfo xmlns:p15="http://schemas.microsoft.com/office/powerpoint/2012/main" userId="S-1-5-21-410190203-3121777037-1798303573-297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A93E"/>
    <a:srgbClr val="73C4EE"/>
    <a:srgbClr val="FEB600"/>
    <a:srgbClr val="0798A9"/>
    <a:srgbClr val="148C9C"/>
    <a:srgbClr val="000000"/>
    <a:srgbClr val="262626"/>
    <a:srgbClr val="D74154"/>
    <a:srgbClr val="FFFFFF"/>
    <a:srgbClr val="6D74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45" autoAdjust="0"/>
    <p:restoredTop sz="94646"/>
  </p:normalViewPr>
  <p:slideViewPr>
    <p:cSldViewPr snapToGrid="0" snapToObjects="1" showGuides="1">
      <p:cViewPr varScale="1">
        <p:scale>
          <a:sx n="110" d="100"/>
          <a:sy n="110" d="100"/>
        </p:scale>
        <p:origin x="744" y="62"/>
      </p:cViewPr>
      <p:guideLst>
        <p:guide orient="horz" pos="1691"/>
        <p:guide orient="horz" pos="352"/>
        <p:guide pos="3006"/>
        <p:guide orient="horz" pos="3029"/>
      </p:guideLst>
    </p:cSldViewPr>
  </p:slideViewPr>
  <p:notesTextViewPr>
    <p:cViewPr>
      <p:scale>
        <a:sx n="1" d="1"/>
        <a:sy n="1" d="1"/>
      </p:scale>
      <p:origin x="0" y="0"/>
    </p:cViewPr>
  </p:notesTextViewPr>
  <p:sorterViewPr>
    <p:cViewPr>
      <p:scale>
        <a:sx n="180" d="100"/>
        <a:sy n="180" d="100"/>
      </p:scale>
      <p:origin x="0" y="0"/>
    </p:cViewPr>
  </p:sorterViewPr>
  <p:notesViewPr>
    <p:cSldViewPr snapToGrid="0" snapToObjects="1"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font" Target="fonts/font5.fntdata"/><Relationship Id="rId39" Type="http://schemas.openxmlformats.org/officeDocument/2006/relationships/font" Target="fonts/font18.fntdata"/><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commentAuthors" Target="commentAuthor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font" Target="fonts/font20.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font" Target="fonts/font28.fntdata"/><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font" Target="fonts/font10.fntdata"/><Relationship Id="rId44" Type="http://schemas.openxmlformats.org/officeDocument/2006/relationships/font" Target="fonts/font23.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font" Target="fonts/font27.fntdata"/><Relationship Id="rId8" Type="http://schemas.openxmlformats.org/officeDocument/2006/relationships/slideMaster" Target="slideMasters/slideMaster8.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67C5F69-BDA1-754A-BAAB-E2A21AED12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a:extLst>
              <a:ext uri="{FF2B5EF4-FFF2-40B4-BE49-F238E27FC236}">
                <a16:creationId xmlns:a16="http://schemas.microsoft.com/office/drawing/2014/main" id="{CBDDB91D-7AF1-D444-99CB-2C835DDBCC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4C31079A-D5FA-4704-B061-6F5B4B65A94F}" type="datetimeFigureOut">
              <a:rPr lang="es-ES"/>
              <a:pPr>
                <a:defRPr/>
              </a:pPr>
              <a:t>05/04/2019</a:t>
            </a:fld>
            <a:endParaRPr lang="es-ES"/>
          </a:p>
        </p:txBody>
      </p:sp>
      <p:sp>
        <p:nvSpPr>
          <p:cNvPr id="4" name="Marcador de pie de página 3">
            <a:extLst>
              <a:ext uri="{FF2B5EF4-FFF2-40B4-BE49-F238E27FC236}">
                <a16:creationId xmlns:a16="http://schemas.microsoft.com/office/drawing/2014/main" id="{9D301A25-070A-FA44-A695-26293AF8A1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5" name="Marcador de número de diapositiva 4">
            <a:extLst>
              <a:ext uri="{FF2B5EF4-FFF2-40B4-BE49-F238E27FC236}">
                <a16:creationId xmlns:a16="http://schemas.microsoft.com/office/drawing/2014/main" id="{1103B36A-E98F-CA43-A007-D68E0E5E97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D8872832-4B49-4D5F-88B4-880F2080E50A}" type="slidenum">
              <a:rPr lang="es-ES"/>
              <a:pPr>
                <a:defRPr/>
              </a:pPr>
              <a:t>‹Nº›</a:t>
            </a:fld>
            <a:endParaRPr lang="es-ES"/>
          </a:p>
        </p:txBody>
      </p:sp>
    </p:spTree>
    <p:extLst>
      <p:ext uri="{BB962C8B-B14F-4D97-AF65-F5344CB8AC3E}">
        <p14:creationId xmlns:p14="http://schemas.microsoft.com/office/powerpoint/2010/main" val="884409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C165EFA0-A349-4012-BA75-9C97B303D20A}" type="datetimeFigureOut">
              <a:rPr lang="es-ES"/>
              <a:pPr>
                <a:defRPr/>
              </a:pPr>
              <a:t>05/04/2019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los estilos de texto del patrón
Segundo nivel
Tercer nivel
Cuarto nivel
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71CFEA86-1B5C-493B-9621-6AC2AFCD3D88}" type="slidenum">
              <a:rPr lang="es-ES"/>
              <a:pPr>
                <a:defRPr/>
              </a:pPr>
              <a:t>‹Nº›</a:t>
            </a:fld>
            <a:endParaRPr lang="es-ES"/>
          </a:p>
        </p:txBody>
      </p:sp>
    </p:spTree>
    <p:extLst>
      <p:ext uri="{BB962C8B-B14F-4D97-AF65-F5344CB8AC3E}">
        <p14:creationId xmlns:p14="http://schemas.microsoft.com/office/powerpoint/2010/main" val="27198067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LYC Rojo Título">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120686BA-6413-404B-8EA6-D697D7F2EF5D}"/>
              </a:ext>
            </a:extLst>
          </p:cNvPr>
          <p:cNvSpPr>
            <a:spLocks noGrp="1"/>
          </p:cNvSpPr>
          <p:nvPr>
            <p:ph type="title" hasCustomPrompt="1"/>
          </p:nvPr>
        </p:nvSpPr>
        <p:spPr>
          <a:xfrm>
            <a:off x="2060871" y="1840877"/>
            <a:ext cx="5420722" cy="1384134"/>
          </a:xfrm>
          <a:prstGeom prst="rect">
            <a:avLst/>
          </a:prstGeom>
        </p:spPr>
        <p:txBody>
          <a:bodyPr/>
          <a:lstStyle>
            <a:lvl1pPr algn="l">
              <a:lnSpc>
                <a:spcPts val="4600"/>
              </a:lnSpc>
              <a:spcBef>
                <a:spcPts val="0"/>
              </a:spcBef>
              <a:defRPr sz="4600" b="1" i="0" cap="all" baseline="0">
                <a:solidFill>
                  <a:schemeClr val="bg1"/>
                </a:solidFill>
                <a:latin typeface="Montserrat" panose="02000505000000020004" pitchFamily="2" charset="77"/>
              </a:defRPr>
            </a:lvl1pPr>
          </a:lstStyle>
          <a:p>
            <a:r>
              <a:rPr lang="es-ES" dirty="0"/>
              <a:t>TÍTULO</a:t>
            </a:r>
          </a:p>
        </p:txBody>
      </p:sp>
      <p:sp>
        <p:nvSpPr>
          <p:cNvPr id="7" name="Marcador de texto 3">
            <a:extLst>
              <a:ext uri="{FF2B5EF4-FFF2-40B4-BE49-F238E27FC236}">
                <a16:creationId xmlns:a16="http://schemas.microsoft.com/office/drawing/2014/main" id="{11E14653-7D92-7846-A29A-4DB53F39C296}"/>
              </a:ext>
            </a:extLst>
          </p:cNvPr>
          <p:cNvSpPr>
            <a:spLocks noGrp="1"/>
          </p:cNvSpPr>
          <p:nvPr>
            <p:ph type="body" sz="quarter" idx="11" hasCustomPrompt="1"/>
          </p:nvPr>
        </p:nvSpPr>
        <p:spPr>
          <a:xfrm>
            <a:off x="2060906" y="3225012"/>
            <a:ext cx="5420686" cy="211525"/>
          </a:xfrm>
          <a:prstGeom prst="rect">
            <a:avLst/>
          </a:prstGeom>
        </p:spPr>
        <p:txBody>
          <a:bodyPr/>
          <a:lstStyle>
            <a:lvl1pPr marL="0" indent="0">
              <a:buNone/>
              <a:defRPr sz="1044" b="1" cap="all" baseline="0">
                <a:solidFill>
                  <a:schemeClr val="bg1"/>
                </a:solidFill>
                <a:latin typeface="Montserrat" panose="02000505000000020004" pitchFamily="2" charset="77"/>
              </a:defRPr>
            </a:lvl1pPr>
          </a:lstStyle>
          <a:p>
            <a:r>
              <a:rPr lang="es-ES" dirty="0"/>
              <a:t>SUBTÍTULO</a:t>
            </a:r>
          </a:p>
        </p:txBody>
      </p:sp>
      <p:sp>
        <p:nvSpPr>
          <p:cNvPr id="8" name="Marcador de texto 3">
            <a:extLst>
              <a:ext uri="{FF2B5EF4-FFF2-40B4-BE49-F238E27FC236}">
                <a16:creationId xmlns:a16="http://schemas.microsoft.com/office/drawing/2014/main" id="{11E14653-7D92-7846-A29A-4DB53F39C296}"/>
              </a:ext>
            </a:extLst>
          </p:cNvPr>
          <p:cNvSpPr>
            <a:spLocks noGrp="1"/>
          </p:cNvSpPr>
          <p:nvPr>
            <p:ph type="body" sz="quarter" idx="12" hasCustomPrompt="1"/>
          </p:nvPr>
        </p:nvSpPr>
        <p:spPr>
          <a:xfrm>
            <a:off x="2060907" y="3436537"/>
            <a:ext cx="5420686" cy="211525"/>
          </a:xfrm>
          <a:prstGeom prst="rect">
            <a:avLst/>
          </a:prstGeom>
        </p:spPr>
        <p:txBody>
          <a:bodyPr/>
          <a:lstStyle>
            <a:lvl1pPr marL="0" indent="0">
              <a:buNone/>
              <a:defRPr sz="800" b="1" cap="none" baseline="0">
                <a:solidFill>
                  <a:schemeClr val="bg1"/>
                </a:solidFill>
                <a:latin typeface="Montserrat" panose="02000505000000020004" pitchFamily="2" charset="77"/>
              </a:defRPr>
            </a:lvl1pPr>
          </a:lstStyle>
          <a:p>
            <a:r>
              <a:rPr lang="es-ES" dirty="0"/>
              <a:t>Día de mes de año</a:t>
            </a:r>
          </a:p>
        </p:txBody>
      </p:sp>
    </p:spTree>
    <p:extLst>
      <p:ext uri="{BB962C8B-B14F-4D97-AF65-F5344CB8AC3E}">
        <p14:creationId xmlns:p14="http://schemas.microsoft.com/office/powerpoint/2010/main" val="1780517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ortadilla_subtitulos_ilustracion">
    <p:spTree>
      <p:nvGrpSpPr>
        <p:cNvPr id="1" name=""/>
        <p:cNvGrpSpPr/>
        <p:nvPr/>
      </p:nvGrpSpPr>
      <p:grpSpPr>
        <a:xfrm>
          <a:off x="0" y="0"/>
          <a:ext cx="0" cy="0"/>
          <a:chOff x="0" y="0"/>
          <a:chExt cx="0" cy="0"/>
        </a:xfrm>
      </p:grpSpPr>
      <p:pic>
        <p:nvPicPr>
          <p:cNvPr id="16"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808" y="1609725"/>
            <a:ext cx="355191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6">
            <a:extLst>
              <a:ext uri="{FF2B5EF4-FFF2-40B4-BE49-F238E27FC236}">
                <a16:creationId xmlns:a16="http://schemas.microsoft.com/office/drawing/2014/main" id="{7B6D26A0-ED6A-764D-B87B-5083E05F474A}"/>
              </a:ext>
            </a:extLst>
          </p:cNvPr>
          <p:cNvSpPr>
            <a:spLocks noGrp="1"/>
          </p:cNvSpPr>
          <p:nvPr>
            <p:ph type="body" sz="quarter" idx="11"/>
          </p:nvPr>
        </p:nvSpPr>
        <p:spPr>
          <a:xfrm>
            <a:off x="2141592" y="1286015"/>
            <a:ext cx="5932799" cy="1316508"/>
          </a:xfrm>
          <a:prstGeom prst="rect">
            <a:avLst/>
          </a:prstGeom>
        </p:spPr>
        <p:txBody>
          <a:bodyPr/>
          <a:lstStyle>
            <a:lvl1pPr marL="0" indent="0">
              <a:lnSpc>
                <a:spcPts val="4400"/>
              </a:lnSpc>
              <a:buNone/>
              <a:defRPr sz="4279" b="1" cap="all" baseline="0">
                <a:solidFill>
                  <a:schemeClr val="bg1"/>
                </a:solidFill>
                <a:latin typeface="Montserrat" panose="02000505000000020004" pitchFamily="2" charset="77"/>
              </a:defRPr>
            </a:lvl1pPr>
          </a:lstStyle>
          <a:p>
            <a:r>
              <a:rPr lang="es-ES" dirty="0"/>
              <a:t>Editar los estilos de texto del patrón
Segundo nivel
Tercer nivel
Cuarto nivel
Quinto nivel</a:t>
            </a:r>
            <a:endParaRPr lang="en" dirty="0"/>
          </a:p>
        </p:txBody>
      </p:sp>
      <p:sp>
        <p:nvSpPr>
          <p:cNvPr id="6" name="Marcador de texto 5">
            <a:extLst>
              <a:ext uri="{FF2B5EF4-FFF2-40B4-BE49-F238E27FC236}">
                <a16:creationId xmlns:a16="http://schemas.microsoft.com/office/drawing/2014/main" id="{877625FC-C439-B940-8BB5-056B05D8267E}"/>
              </a:ext>
            </a:extLst>
          </p:cNvPr>
          <p:cNvSpPr>
            <a:spLocks noGrp="1"/>
          </p:cNvSpPr>
          <p:nvPr>
            <p:ph type="body" sz="quarter" idx="12"/>
          </p:nvPr>
        </p:nvSpPr>
        <p:spPr>
          <a:xfrm>
            <a:off x="2142085" y="2747964"/>
            <a:ext cx="395579" cy="231373"/>
          </a:xfrm>
          <a:prstGeom prst="rect">
            <a:avLst/>
          </a:prstGeom>
        </p:spPr>
        <p:txBody>
          <a:bodyPr/>
          <a:lstStyle>
            <a:lvl1pPr marL="0" indent="0">
              <a:buNone/>
              <a:defRPr sz="1148" b="0" i="0">
                <a:solidFill>
                  <a:schemeClr val="tx2"/>
                </a:solidFill>
                <a:latin typeface="Montserrat Light" pitchFamily="2" charset="77"/>
              </a:defRPr>
            </a:lvl1pPr>
          </a:lstStyle>
          <a:p>
            <a:r>
              <a:rPr lang="es-ES"/>
              <a:t>Editar los estilos de texto del patrón
Segundo nivel
Tercer nivel
Cuarto nivel
Quinto nivel</a:t>
            </a:r>
            <a:endParaRPr lang="es-ES" dirty="0"/>
          </a:p>
        </p:txBody>
      </p:sp>
      <p:sp>
        <p:nvSpPr>
          <p:cNvPr id="7" name="Marcador de texto 5">
            <a:extLst>
              <a:ext uri="{FF2B5EF4-FFF2-40B4-BE49-F238E27FC236}">
                <a16:creationId xmlns:a16="http://schemas.microsoft.com/office/drawing/2014/main" id="{4DF21D4A-3A5B-A84C-8398-07BCDF7CD4E4}"/>
              </a:ext>
            </a:extLst>
          </p:cNvPr>
          <p:cNvSpPr>
            <a:spLocks noGrp="1"/>
          </p:cNvSpPr>
          <p:nvPr>
            <p:ph type="body" sz="quarter" idx="13"/>
          </p:nvPr>
        </p:nvSpPr>
        <p:spPr>
          <a:xfrm>
            <a:off x="2495719" y="2747964"/>
            <a:ext cx="1672554" cy="231373"/>
          </a:xfrm>
          <a:prstGeom prst="rect">
            <a:avLst/>
          </a:prstGeom>
        </p:spPr>
        <p:txBody>
          <a:bodyPr/>
          <a:lstStyle>
            <a:lvl1pPr marL="0" indent="0">
              <a:buNone/>
              <a:defRPr sz="1148"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
        <p:nvSpPr>
          <p:cNvPr id="8" name="Marcador de texto 5">
            <a:extLst>
              <a:ext uri="{FF2B5EF4-FFF2-40B4-BE49-F238E27FC236}">
                <a16:creationId xmlns:a16="http://schemas.microsoft.com/office/drawing/2014/main" id="{1C01A95F-5CEC-B341-9165-C24E3B294464}"/>
              </a:ext>
            </a:extLst>
          </p:cNvPr>
          <p:cNvSpPr>
            <a:spLocks noGrp="1"/>
          </p:cNvSpPr>
          <p:nvPr>
            <p:ph type="body" sz="quarter" idx="14"/>
          </p:nvPr>
        </p:nvSpPr>
        <p:spPr>
          <a:xfrm>
            <a:off x="4168272"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9" name="Marcador de texto 5">
            <a:extLst>
              <a:ext uri="{FF2B5EF4-FFF2-40B4-BE49-F238E27FC236}">
                <a16:creationId xmlns:a16="http://schemas.microsoft.com/office/drawing/2014/main" id="{A6D36FDC-0C07-BD4D-810B-CF5688038A9F}"/>
              </a:ext>
            </a:extLst>
          </p:cNvPr>
          <p:cNvSpPr>
            <a:spLocks noGrp="1"/>
          </p:cNvSpPr>
          <p:nvPr>
            <p:ph type="body" sz="quarter" idx="15"/>
          </p:nvPr>
        </p:nvSpPr>
        <p:spPr>
          <a:xfrm>
            <a:off x="4521906"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0" name="Marcador de texto 5">
            <a:extLst>
              <a:ext uri="{FF2B5EF4-FFF2-40B4-BE49-F238E27FC236}">
                <a16:creationId xmlns:a16="http://schemas.microsoft.com/office/drawing/2014/main" id="{1A57DDB7-BDD0-4C44-8E64-0B18F8286710}"/>
              </a:ext>
            </a:extLst>
          </p:cNvPr>
          <p:cNvSpPr>
            <a:spLocks noGrp="1"/>
          </p:cNvSpPr>
          <p:nvPr>
            <p:ph type="body" sz="quarter" idx="16"/>
          </p:nvPr>
        </p:nvSpPr>
        <p:spPr>
          <a:xfrm>
            <a:off x="6048204"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1" name="Marcador de texto 5">
            <a:extLst>
              <a:ext uri="{FF2B5EF4-FFF2-40B4-BE49-F238E27FC236}">
                <a16:creationId xmlns:a16="http://schemas.microsoft.com/office/drawing/2014/main" id="{7D8F93A9-C104-8544-9BBA-F06700E8A54E}"/>
              </a:ext>
            </a:extLst>
          </p:cNvPr>
          <p:cNvSpPr>
            <a:spLocks noGrp="1"/>
          </p:cNvSpPr>
          <p:nvPr>
            <p:ph type="body" sz="quarter" idx="17"/>
          </p:nvPr>
        </p:nvSpPr>
        <p:spPr>
          <a:xfrm>
            <a:off x="6401838"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2" name="Marcador de texto 5">
            <a:extLst>
              <a:ext uri="{FF2B5EF4-FFF2-40B4-BE49-F238E27FC236}">
                <a16:creationId xmlns:a16="http://schemas.microsoft.com/office/drawing/2014/main" id="{BB86A81D-5D0A-5549-A586-0FDF4639E81B}"/>
              </a:ext>
            </a:extLst>
          </p:cNvPr>
          <p:cNvSpPr>
            <a:spLocks noGrp="1"/>
          </p:cNvSpPr>
          <p:nvPr>
            <p:ph type="body" sz="quarter" idx="18"/>
          </p:nvPr>
        </p:nvSpPr>
        <p:spPr>
          <a:xfrm>
            <a:off x="21420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3" name="Marcador de texto 5">
            <a:extLst>
              <a:ext uri="{FF2B5EF4-FFF2-40B4-BE49-F238E27FC236}">
                <a16:creationId xmlns:a16="http://schemas.microsoft.com/office/drawing/2014/main" id="{B90630DE-231E-3E4E-B763-5911C5D02E8D}"/>
              </a:ext>
            </a:extLst>
          </p:cNvPr>
          <p:cNvSpPr>
            <a:spLocks noGrp="1"/>
          </p:cNvSpPr>
          <p:nvPr>
            <p:ph type="body" sz="quarter" idx="19"/>
          </p:nvPr>
        </p:nvSpPr>
        <p:spPr>
          <a:xfrm>
            <a:off x="2495719"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4" name="Marcador de texto 5">
            <a:extLst>
              <a:ext uri="{FF2B5EF4-FFF2-40B4-BE49-F238E27FC236}">
                <a16:creationId xmlns:a16="http://schemas.microsoft.com/office/drawing/2014/main" id="{793C50BC-BD82-624F-BE2A-AE689F22AFDD}"/>
              </a:ext>
            </a:extLst>
          </p:cNvPr>
          <p:cNvSpPr>
            <a:spLocks noGrp="1"/>
          </p:cNvSpPr>
          <p:nvPr>
            <p:ph type="body" sz="quarter" idx="20"/>
          </p:nvPr>
        </p:nvSpPr>
        <p:spPr>
          <a:xfrm>
            <a:off x="41973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5" name="Marcador de texto 5">
            <a:extLst>
              <a:ext uri="{FF2B5EF4-FFF2-40B4-BE49-F238E27FC236}">
                <a16:creationId xmlns:a16="http://schemas.microsoft.com/office/drawing/2014/main" id="{5DC1AE8F-28F6-CB48-B140-0C8EAA54B803}"/>
              </a:ext>
            </a:extLst>
          </p:cNvPr>
          <p:cNvSpPr>
            <a:spLocks noGrp="1"/>
          </p:cNvSpPr>
          <p:nvPr>
            <p:ph type="body" sz="quarter" idx="21"/>
          </p:nvPr>
        </p:nvSpPr>
        <p:spPr>
          <a:xfrm>
            <a:off x="4551018"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Tree>
    <p:extLst>
      <p:ext uri="{BB962C8B-B14F-4D97-AF65-F5344CB8AC3E}">
        <p14:creationId xmlns:p14="http://schemas.microsoft.com/office/powerpoint/2010/main" val="772700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tadilla_titul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EC29DB8-D972-A146-9860-203216CC36B4}"/>
              </a:ext>
            </a:extLst>
          </p:cNvPr>
          <p:cNvSpPr>
            <a:spLocks noGrp="1"/>
          </p:cNvSpPr>
          <p:nvPr>
            <p:ph type="ctrTitle"/>
          </p:nvPr>
        </p:nvSpPr>
        <p:spPr>
          <a:xfrm>
            <a:off x="393441" y="1412296"/>
            <a:ext cx="4795944" cy="483287"/>
          </a:xfrm>
          <a:prstGeom prst="rect">
            <a:avLst/>
          </a:prstGeom>
        </p:spPr>
        <p:txBody>
          <a:bodyPr anchor="t"/>
          <a:lstStyle>
            <a:lvl1pPr algn="l">
              <a:lnSpc>
                <a:spcPct val="100000"/>
              </a:lnSpc>
              <a:defRPr sz="2609" b="1">
                <a:solidFill>
                  <a:schemeClr val="bg1"/>
                </a:solidFill>
                <a:latin typeface="Montserrat" panose="02000505000000020004" pitchFamily="2" charset="77"/>
              </a:defRPr>
            </a:lvl1pPr>
          </a:lstStyle>
          <a:p>
            <a:r>
              <a:rPr lang="es-ES"/>
              <a:t>Haga clic para modificar el estilo de título del patrón</a:t>
            </a:r>
            <a:endParaRPr lang="en-US" dirty="0"/>
          </a:p>
        </p:txBody>
      </p:sp>
      <p:sp>
        <p:nvSpPr>
          <p:cNvPr id="7" name="Marcador de texto 14">
            <a:extLst>
              <a:ext uri="{FF2B5EF4-FFF2-40B4-BE49-F238E27FC236}">
                <a16:creationId xmlns:a16="http://schemas.microsoft.com/office/drawing/2014/main" id="{151C93EB-5C57-C841-8A4D-B82960605F0C}"/>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r>
              <a:rPr lang="es-ES" dirty="0"/>
              <a:t>Editar los estilos de texto del patrón
Segundo nivel
Tercer nivel
Cuarto nivel
Quinto nivel</a:t>
            </a:r>
          </a:p>
        </p:txBody>
      </p:sp>
      <p:sp>
        <p:nvSpPr>
          <p:cNvPr id="23" name="Subtitle 2">
            <a:extLst>
              <a:ext uri="{FF2B5EF4-FFF2-40B4-BE49-F238E27FC236}">
                <a16:creationId xmlns:a16="http://schemas.microsoft.com/office/drawing/2014/main" id="{3FF2C63C-85DF-ED45-A301-399827DE969A}"/>
              </a:ext>
            </a:extLst>
          </p:cNvPr>
          <p:cNvSpPr>
            <a:spLocks noGrp="1"/>
          </p:cNvSpPr>
          <p:nvPr>
            <p:ph type="subTitle" idx="1"/>
          </p:nvPr>
        </p:nvSpPr>
        <p:spPr>
          <a:xfrm>
            <a:off x="392634" y="2125758"/>
            <a:ext cx="3329975" cy="1567011"/>
          </a:xfrm>
          <a:prstGeom prst="rect">
            <a:avLst/>
          </a:prstGeom>
        </p:spPr>
        <p:txBody>
          <a:bodyPr/>
          <a:lstStyle>
            <a:lvl1pPr marL="0" indent="0" algn="l">
              <a:lnSpc>
                <a:spcPct val="100000"/>
              </a:lnSpc>
              <a:spcBef>
                <a:spcPts val="0"/>
              </a:spcBef>
              <a:buNone/>
              <a:defRPr sz="939" b="0" i="0">
                <a:solidFill>
                  <a:schemeClr val="bg1"/>
                </a:solidFill>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Tree>
    <p:extLst>
      <p:ext uri="{BB962C8B-B14F-4D97-AF65-F5344CB8AC3E}">
        <p14:creationId xmlns:p14="http://schemas.microsoft.com/office/powerpoint/2010/main" val="1325156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illa_subtitulos">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77625FC-C439-B940-8BB5-056B05D8267E}"/>
              </a:ext>
            </a:extLst>
          </p:cNvPr>
          <p:cNvSpPr>
            <a:spLocks noGrp="1"/>
          </p:cNvSpPr>
          <p:nvPr>
            <p:ph type="body" sz="quarter" idx="12"/>
          </p:nvPr>
        </p:nvSpPr>
        <p:spPr>
          <a:xfrm>
            <a:off x="2142085" y="2747964"/>
            <a:ext cx="395579" cy="231373"/>
          </a:xfrm>
          <a:prstGeom prst="rect">
            <a:avLst/>
          </a:prstGeom>
        </p:spPr>
        <p:txBody>
          <a:bodyPr/>
          <a:lstStyle>
            <a:lvl1pPr marL="0" indent="0">
              <a:buNone/>
              <a:defRPr sz="1148" b="0" i="0">
                <a:solidFill>
                  <a:schemeClr val="tx2"/>
                </a:solidFill>
                <a:latin typeface="Montserrat Light" pitchFamily="2" charset="77"/>
              </a:defRPr>
            </a:lvl1pPr>
          </a:lstStyle>
          <a:p>
            <a:r>
              <a:rPr lang="es-ES"/>
              <a:t>Editar los estilos de texto del patrón
Segundo nivel
Tercer nivel
Cuarto nivel
Quinto nivel</a:t>
            </a:r>
            <a:endParaRPr lang="es-ES" dirty="0"/>
          </a:p>
        </p:txBody>
      </p:sp>
      <p:sp>
        <p:nvSpPr>
          <p:cNvPr id="7" name="Marcador de texto 5">
            <a:extLst>
              <a:ext uri="{FF2B5EF4-FFF2-40B4-BE49-F238E27FC236}">
                <a16:creationId xmlns:a16="http://schemas.microsoft.com/office/drawing/2014/main" id="{4DF21D4A-3A5B-A84C-8398-07BCDF7CD4E4}"/>
              </a:ext>
            </a:extLst>
          </p:cNvPr>
          <p:cNvSpPr>
            <a:spLocks noGrp="1"/>
          </p:cNvSpPr>
          <p:nvPr>
            <p:ph type="body" sz="quarter" idx="13"/>
          </p:nvPr>
        </p:nvSpPr>
        <p:spPr>
          <a:xfrm>
            <a:off x="2495719" y="2747964"/>
            <a:ext cx="1672554" cy="231373"/>
          </a:xfrm>
          <a:prstGeom prst="rect">
            <a:avLst/>
          </a:prstGeom>
        </p:spPr>
        <p:txBody>
          <a:bodyPr/>
          <a:lstStyle>
            <a:lvl1pPr marL="0" indent="0">
              <a:buNone/>
              <a:defRPr sz="1148"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
        <p:nvSpPr>
          <p:cNvPr id="8" name="Marcador de texto 5">
            <a:extLst>
              <a:ext uri="{FF2B5EF4-FFF2-40B4-BE49-F238E27FC236}">
                <a16:creationId xmlns:a16="http://schemas.microsoft.com/office/drawing/2014/main" id="{1C01A95F-5CEC-B341-9165-C24E3B294464}"/>
              </a:ext>
            </a:extLst>
          </p:cNvPr>
          <p:cNvSpPr>
            <a:spLocks noGrp="1"/>
          </p:cNvSpPr>
          <p:nvPr>
            <p:ph type="body" sz="quarter" idx="14"/>
          </p:nvPr>
        </p:nvSpPr>
        <p:spPr>
          <a:xfrm>
            <a:off x="4168272"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9" name="Marcador de texto 5">
            <a:extLst>
              <a:ext uri="{FF2B5EF4-FFF2-40B4-BE49-F238E27FC236}">
                <a16:creationId xmlns:a16="http://schemas.microsoft.com/office/drawing/2014/main" id="{A6D36FDC-0C07-BD4D-810B-CF5688038A9F}"/>
              </a:ext>
            </a:extLst>
          </p:cNvPr>
          <p:cNvSpPr>
            <a:spLocks noGrp="1"/>
          </p:cNvSpPr>
          <p:nvPr>
            <p:ph type="body" sz="quarter" idx="15"/>
          </p:nvPr>
        </p:nvSpPr>
        <p:spPr>
          <a:xfrm>
            <a:off x="4521906"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0" name="Marcador de texto 5">
            <a:extLst>
              <a:ext uri="{FF2B5EF4-FFF2-40B4-BE49-F238E27FC236}">
                <a16:creationId xmlns:a16="http://schemas.microsoft.com/office/drawing/2014/main" id="{1A57DDB7-BDD0-4C44-8E64-0B18F8286710}"/>
              </a:ext>
            </a:extLst>
          </p:cNvPr>
          <p:cNvSpPr>
            <a:spLocks noGrp="1"/>
          </p:cNvSpPr>
          <p:nvPr>
            <p:ph type="body" sz="quarter" idx="16"/>
          </p:nvPr>
        </p:nvSpPr>
        <p:spPr>
          <a:xfrm>
            <a:off x="6048204"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1" name="Marcador de texto 5">
            <a:extLst>
              <a:ext uri="{FF2B5EF4-FFF2-40B4-BE49-F238E27FC236}">
                <a16:creationId xmlns:a16="http://schemas.microsoft.com/office/drawing/2014/main" id="{7D8F93A9-C104-8544-9BBA-F06700E8A54E}"/>
              </a:ext>
            </a:extLst>
          </p:cNvPr>
          <p:cNvSpPr>
            <a:spLocks noGrp="1"/>
          </p:cNvSpPr>
          <p:nvPr>
            <p:ph type="body" sz="quarter" idx="17"/>
          </p:nvPr>
        </p:nvSpPr>
        <p:spPr>
          <a:xfrm>
            <a:off x="6401838"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2" name="Marcador de texto 5">
            <a:extLst>
              <a:ext uri="{FF2B5EF4-FFF2-40B4-BE49-F238E27FC236}">
                <a16:creationId xmlns:a16="http://schemas.microsoft.com/office/drawing/2014/main" id="{BB86A81D-5D0A-5549-A586-0FDF4639E81B}"/>
              </a:ext>
            </a:extLst>
          </p:cNvPr>
          <p:cNvSpPr>
            <a:spLocks noGrp="1"/>
          </p:cNvSpPr>
          <p:nvPr>
            <p:ph type="body" sz="quarter" idx="18"/>
          </p:nvPr>
        </p:nvSpPr>
        <p:spPr>
          <a:xfrm>
            <a:off x="21420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3" name="Marcador de texto 5">
            <a:extLst>
              <a:ext uri="{FF2B5EF4-FFF2-40B4-BE49-F238E27FC236}">
                <a16:creationId xmlns:a16="http://schemas.microsoft.com/office/drawing/2014/main" id="{B90630DE-231E-3E4E-B763-5911C5D02E8D}"/>
              </a:ext>
            </a:extLst>
          </p:cNvPr>
          <p:cNvSpPr>
            <a:spLocks noGrp="1"/>
          </p:cNvSpPr>
          <p:nvPr>
            <p:ph type="body" sz="quarter" idx="19"/>
          </p:nvPr>
        </p:nvSpPr>
        <p:spPr>
          <a:xfrm>
            <a:off x="2495719"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4" name="Marcador de texto 5">
            <a:extLst>
              <a:ext uri="{FF2B5EF4-FFF2-40B4-BE49-F238E27FC236}">
                <a16:creationId xmlns:a16="http://schemas.microsoft.com/office/drawing/2014/main" id="{793C50BC-BD82-624F-BE2A-AE689F22AFDD}"/>
              </a:ext>
            </a:extLst>
          </p:cNvPr>
          <p:cNvSpPr>
            <a:spLocks noGrp="1"/>
          </p:cNvSpPr>
          <p:nvPr>
            <p:ph type="body" sz="quarter" idx="20"/>
          </p:nvPr>
        </p:nvSpPr>
        <p:spPr>
          <a:xfrm>
            <a:off x="41973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5" name="Marcador de texto 5">
            <a:extLst>
              <a:ext uri="{FF2B5EF4-FFF2-40B4-BE49-F238E27FC236}">
                <a16:creationId xmlns:a16="http://schemas.microsoft.com/office/drawing/2014/main" id="{5DC1AE8F-28F6-CB48-B140-0C8EAA54B803}"/>
              </a:ext>
            </a:extLst>
          </p:cNvPr>
          <p:cNvSpPr>
            <a:spLocks noGrp="1"/>
          </p:cNvSpPr>
          <p:nvPr>
            <p:ph type="body" sz="quarter" idx="21"/>
          </p:nvPr>
        </p:nvSpPr>
        <p:spPr>
          <a:xfrm>
            <a:off x="4551018"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6" name="Marcador de texto 6">
            <a:extLst>
              <a:ext uri="{FF2B5EF4-FFF2-40B4-BE49-F238E27FC236}">
                <a16:creationId xmlns:a16="http://schemas.microsoft.com/office/drawing/2014/main" id="{7B6D26A0-ED6A-764D-B87B-5083E05F474A}"/>
              </a:ext>
            </a:extLst>
          </p:cNvPr>
          <p:cNvSpPr>
            <a:spLocks noGrp="1"/>
          </p:cNvSpPr>
          <p:nvPr>
            <p:ph type="body" sz="quarter" idx="11"/>
          </p:nvPr>
        </p:nvSpPr>
        <p:spPr>
          <a:xfrm>
            <a:off x="2141592" y="1286015"/>
            <a:ext cx="5932799" cy="1316508"/>
          </a:xfrm>
          <a:prstGeom prst="rect">
            <a:avLst/>
          </a:prstGeom>
        </p:spPr>
        <p:txBody>
          <a:bodyPr/>
          <a:lstStyle>
            <a:lvl1pPr marL="0" indent="0">
              <a:lnSpc>
                <a:spcPts val="4400"/>
              </a:lnSpc>
              <a:buNone/>
              <a:defRPr sz="4279" b="1" cap="all" baseline="0">
                <a:solidFill>
                  <a:schemeClr val="bg1"/>
                </a:solidFill>
                <a:latin typeface="Montserrat" panose="02000505000000020004" pitchFamily="2" charset="77"/>
              </a:defRPr>
            </a:lvl1pPr>
          </a:lstStyle>
          <a:p>
            <a:r>
              <a:rPr lang="es-ES" dirty="0"/>
              <a:t>Editar los estilos de texto del patrón
Segundo nivel
Tercer nivel
Cuarto nivel
Quinto nivel</a:t>
            </a:r>
            <a:endParaRPr lang="en" dirty="0"/>
          </a:p>
        </p:txBody>
      </p:sp>
    </p:spTree>
    <p:extLst>
      <p:ext uri="{BB962C8B-B14F-4D97-AF65-F5344CB8AC3E}">
        <p14:creationId xmlns:p14="http://schemas.microsoft.com/office/powerpoint/2010/main" val="945692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adilla_subtitulos_ilustracion">
    <p:spTree>
      <p:nvGrpSpPr>
        <p:cNvPr id="1" name=""/>
        <p:cNvGrpSpPr/>
        <p:nvPr/>
      </p:nvGrpSpPr>
      <p:grpSpPr>
        <a:xfrm>
          <a:off x="0" y="0"/>
          <a:ext cx="0" cy="0"/>
          <a:chOff x="0" y="0"/>
          <a:chExt cx="0" cy="0"/>
        </a:xfrm>
      </p:grpSpPr>
      <p:pic>
        <p:nvPicPr>
          <p:cNvPr id="16"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808" y="1609725"/>
            <a:ext cx="3551917"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6">
            <a:extLst>
              <a:ext uri="{FF2B5EF4-FFF2-40B4-BE49-F238E27FC236}">
                <a16:creationId xmlns:a16="http://schemas.microsoft.com/office/drawing/2014/main" id="{7B6D26A0-ED6A-764D-B87B-5083E05F474A}"/>
              </a:ext>
            </a:extLst>
          </p:cNvPr>
          <p:cNvSpPr>
            <a:spLocks noGrp="1"/>
          </p:cNvSpPr>
          <p:nvPr>
            <p:ph type="body" sz="quarter" idx="11"/>
          </p:nvPr>
        </p:nvSpPr>
        <p:spPr>
          <a:xfrm>
            <a:off x="2141592" y="1286015"/>
            <a:ext cx="5932799" cy="1316508"/>
          </a:xfrm>
          <a:prstGeom prst="rect">
            <a:avLst/>
          </a:prstGeom>
        </p:spPr>
        <p:txBody>
          <a:bodyPr/>
          <a:lstStyle>
            <a:lvl1pPr marL="0" indent="0">
              <a:lnSpc>
                <a:spcPts val="4400"/>
              </a:lnSpc>
              <a:buNone/>
              <a:defRPr sz="4279" b="1" cap="all" baseline="0">
                <a:solidFill>
                  <a:schemeClr val="bg1"/>
                </a:solidFill>
                <a:latin typeface="Montserrat" panose="02000505000000020004" pitchFamily="2" charset="77"/>
              </a:defRPr>
            </a:lvl1pPr>
          </a:lstStyle>
          <a:p>
            <a:r>
              <a:rPr lang="es-ES" dirty="0"/>
              <a:t>Editar los estilos de texto del patrón
Segundo nivel
Tercer nivel
Cuarto nivel
Quinto nivel</a:t>
            </a:r>
            <a:endParaRPr lang="en" dirty="0"/>
          </a:p>
        </p:txBody>
      </p:sp>
      <p:sp>
        <p:nvSpPr>
          <p:cNvPr id="6" name="Marcador de texto 5">
            <a:extLst>
              <a:ext uri="{FF2B5EF4-FFF2-40B4-BE49-F238E27FC236}">
                <a16:creationId xmlns:a16="http://schemas.microsoft.com/office/drawing/2014/main" id="{877625FC-C439-B940-8BB5-056B05D8267E}"/>
              </a:ext>
            </a:extLst>
          </p:cNvPr>
          <p:cNvSpPr>
            <a:spLocks noGrp="1"/>
          </p:cNvSpPr>
          <p:nvPr>
            <p:ph type="body" sz="quarter" idx="12"/>
          </p:nvPr>
        </p:nvSpPr>
        <p:spPr>
          <a:xfrm>
            <a:off x="2142085" y="2747964"/>
            <a:ext cx="395579" cy="231373"/>
          </a:xfrm>
          <a:prstGeom prst="rect">
            <a:avLst/>
          </a:prstGeom>
        </p:spPr>
        <p:txBody>
          <a:bodyPr/>
          <a:lstStyle>
            <a:lvl1pPr marL="0" indent="0">
              <a:buNone/>
              <a:defRPr sz="1148" b="0" i="0">
                <a:solidFill>
                  <a:schemeClr val="tx2"/>
                </a:solidFill>
                <a:latin typeface="Montserrat Light" pitchFamily="2" charset="77"/>
              </a:defRPr>
            </a:lvl1pPr>
          </a:lstStyle>
          <a:p>
            <a:r>
              <a:rPr lang="es-ES"/>
              <a:t>Editar los estilos de texto del patrón
Segundo nivel
Tercer nivel
Cuarto nivel
Quinto nivel</a:t>
            </a:r>
            <a:endParaRPr lang="es-ES" dirty="0"/>
          </a:p>
        </p:txBody>
      </p:sp>
      <p:sp>
        <p:nvSpPr>
          <p:cNvPr id="7" name="Marcador de texto 5">
            <a:extLst>
              <a:ext uri="{FF2B5EF4-FFF2-40B4-BE49-F238E27FC236}">
                <a16:creationId xmlns:a16="http://schemas.microsoft.com/office/drawing/2014/main" id="{4DF21D4A-3A5B-A84C-8398-07BCDF7CD4E4}"/>
              </a:ext>
            </a:extLst>
          </p:cNvPr>
          <p:cNvSpPr>
            <a:spLocks noGrp="1"/>
          </p:cNvSpPr>
          <p:nvPr>
            <p:ph type="body" sz="quarter" idx="13"/>
          </p:nvPr>
        </p:nvSpPr>
        <p:spPr>
          <a:xfrm>
            <a:off x="2495719" y="2747964"/>
            <a:ext cx="1672554" cy="231373"/>
          </a:xfrm>
          <a:prstGeom prst="rect">
            <a:avLst/>
          </a:prstGeom>
        </p:spPr>
        <p:txBody>
          <a:bodyPr/>
          <a:lstStyle>
            <a:lvl1pPr marL="0" indent="0">
              <a:buNone/>
              <a:defRPr sz="1148"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
        <p:nvSpPr>
          <p:cNvPr id="8" name="Marcador de texto 5">
            <a:extLst>
              <a:ext uri="{FF2B5EF4-FFF2-40B4-BE49-F238E27FC236}">
                <a16:creationId xmlns:a16="http://schemas.microsoft.com/office/drawing/2014/main" id="{1C01A95F-5CEC-B341-9165-C24E3B294464}"/>
              </a:ext>
            </a:extLst>
          </p:cNvPr>
          <p:cNvSpPr>
            <a:spLocks noGrp="1"/>
          </p:cNvSpPr>
          <p:nvPr>
            <p:ph type="body" sz="quarter" idx="14"/>
          </p:nvPr>
        </p:nvSpPr>
        <p:spPr>
          <a:xfrm>
            <a:off x="4168272"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9" name="Marcador de texto 5">
            <a:extLst>
              <a:ext uri="{FF2B5EF4-FFF2-40B4-BE49-F238E27FC236}">
                <a16:creationId xmlns:a16="http://schemas.microsoft.com/office/drawing/2014/main" id="{A6D36FDC-0C07-BD4D-810B-CF5688038A9F}"/>
              </a:ext>
            </a:extLst>
          </p:cNvPr>
          <p:cNvSpPr>
            <a:spLocks noGrp="1"/>
          </p:cNvSpPr>
          <p:nvPr>
            <p:ph type="body" sz="quarter" idx="15"/>
          </p:nvPr>
        </p:nvSpPr>
        <p:spPr>
          <a:xfrm>
            <a:off x="4521906"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0" name="Marcador de texto 5">
            <a:extLst>
              <a:ext uri="{FF2B5EF4-FFF2-40B4-BE49-F238E27FC236}">
                <a16:creationId xmlns:a16="http://schemas.microsoft.com/office/drawing/2014/main" id="{1A57DDB7-BDD0-4C44-8E64-0B18F8286710}"/>
              </a:ext>
            </a:extLst>
          </p:cNvPr>
          <p:cNvSpPr>
            <a:spLocks noGrp="1"/>
          </p:cNvSpPr>
          <p:nvPr>
            <p:ph type="body" sz="quarter" idx="16"/>
          </p:nvPr>
        </p:nvSpPr>
        <p:spPr>
          <a:xfrm>
            <a:off x="6048204"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1" name="Marcador de texto 5">
            <a:extLst>
              <a:ext uri="{FF2B5EF4-FFF2-40B4-BE49-F238E27FC236}">
                <a16:creationId xmlns:a16="http://schemas.microsoft.com/office/drawing/2014/main" id="{7D8F93A9-C104-8544-9BBA-F06700E8A54E}"/>
              </a:ext>
            </a:extLst>
          </p:cNvPr>
          <p:cNvSpPr>
            <a:spLocks noGrp="1"/>
          </p:cNvSpPr>
          <p:nvPr>
            <p:ph type="body" sz="quarter" idx="17"/>
          </p:nvPr>
        </p:nvSpPr>
        <p:spPr>
          <a:xfrm>
            <a:off x="6401838"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2" name="Marcador de texto 5">
            <a:extLst>
              <a:ext uri="{FF2B5EF4-FFF2-40B4-BE49-F238E27FC236}">
                <a16:creationId xmlns:a16="http://schemas.microsoft.com/office/drawing/2014/main" id="{BB86A81D-5D0A-5549-A586-0FDF4639E81B}"/>
              </a:ext>
            </a:extLst>
          </p:cNvPr>
          <p:cNvSpPr>
            <a:spLocks noGrp="1"/>
          </p:cNvSpPr>
          <p:nvPr>
            <p:ph type="body" sz="quarter" idx="18"/>
          </p:nvPr>
        </p:nvSpPr>
        <p:spPr>
          <a:xfrm>
            <a:off x="21420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3" name="Marcador de texto 5">
            <a:extLst>
              <a:ext uri="{FF2B5EF4-FFF2-40B4-BE49-F238E27FC236}">
                <a16:creationId xmlns:a16="http://schemas.microsoft.com/office/drawing/2014/main" id="{B90630DE-231E-3E4E-B763-5911C5D02E8D}"/>
              </a:ext>
            </a:extLst>
          </p:cNvPr>
          <p:cNvSpPr>
            <a:spLocks noGrp="1"/>
          </p:cNvSpPr>
          <p:nvPr>
            <p:ph type="body" sz="quarter" idx="19"/>
          </p:nvPr>
        </p:nvSpPr>
        <p:spPr>
          <a:xfrm>
            <a:off x="2495719"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4" name="Marcador de texto 5">
            <a:extLst>
              <a:ext uri="{FF2B5EF4-FFF2-40B4-BE49-F238E27FC236}">
                <a16:creationId xmlns:a16="http://schemas.microsoft.com/office/drawing/2014/main" id="{793C50BC-BD82-624F-BE2A-AE689F22AFDD}"/>
              </a:ext>
            </a:extLst>
          </p:cNvPr>
          <p:cNvSpPr>
            <a:spLocks noGrp="1"/>
          </p:cNvSpPr>
          <p:nvPr>
            <p:ph type="body" sz="quarter" idx="20"/>
          </p:nvPr>
        </p:nvSpPr>
        <p:spPr>
          <a:xfrm>
            <a:off x="41973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5" name="Marcador de texto 5">
            <a:extLst>
              <a:ext uri="{FF2B5EF4-FFF2-40B4-BE49-F238E27FC236}">
                <a16:creationId xmlns:a16="http://schemas.microsoft.com/office/drawing/2014/main" id="{5DC1AE8F-28F6-CB48-B140-0C8EAA54B803}"/>
              </a:ext>
            </a:extLst>
          </p:cNvPr>
          <p:cNvSpPr>
            <a:spLocks noGrp="1"/>
          </p:cNvSpPr>
          <p:nvPr>
            <p:ph type="body" sz="quarter" idx="21"/>
          </p:nvPr>
        </p:nvSpPr>
        <p:spPr>
          <a:xfrm>
            <a:off x="4551018"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Tree>
    <p:extLst>
      <p:ext uri="{BB962C8B-B14F-4D97-AF65-F5344CB8AC3E}">
        <p14:creationId xmlns:p14="http://schemas.microsoft.com/office/powerpoint/2010/main" val="718248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mpia">
    <p:spTree>
      <p:nvGrpSpPr>
        <p:cNvPr id="1" name=""/>
        <p:cNvGrpSpPr/>
        <p:nvPr/>
      </p:nvGrpSpPr>
      <p:grpSpPr>
        <a:xfrm>
          <a:off x="0" y="0"/>
          <a:ext cx="0" cy="0"/>
          <a:chOff x="0" y="0"/>
          <a:chExt cx="0" cy="0"/>
        </a:xfrm>
      </p:grpSpPr>
      <p:sp>
        <p:nvSpPr>
          <p:cNvPr id="2" name="Slide Number Placeholder 5"/>
          <p:cNvSpPr>
            <a:spLocks noGrp="1"/>
          </p:cNvSpPr>
          <p:nvPr>
            <p:ph type="sldNum" sz="quarter" idx="14"/>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83683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nea temporal">
    <p:spTree>
      <p:nvGrpSpPr>
        <p:cNvPr id="1" name=""/>
        <p:cNvGrpSpPr/>
        <p:nvPr/>
      </p:nvGrpSpPr>
      <p:grpSpPr>
        <a:xfrm>
          <a:off x="0" y="0"/>
          <a:ext cx="0" cy="0"/>
          <a:chOff x="0" y="0"/>
          <a:chExt cx="0" cy="0"/>
        </a:xfrm>
      </p:grpSpPr>
      <p:sp>
        <p:nvSpPr>
          <p:cNvPr id="13" name="object 24"/>
          <p:cNvSpPr>
            <a:spLocks/>
          </p:cNvSpPr>
          <p:nvPr/>
        </p:nvSpPr>
        <p:spPr bwMode="auto">
          <a:xfrm>
            <a:off x="3268626" y="2684463"/>
            <a:ext cx="265068" cy="114300"/>
          </a:xfrm>
          <a:custGeom>
            <a:avLst/>
            <a:gdLst>
              <a:gd name="T0" fmla="*/ 0 w 254000"/>
              <a:gd name="T1" fmla="*/ 114300 h 114300"/>
              <a:gd name="T2" fmla="*/ 127000 w 254000"/>
              <a:gd name="T3" fmla="*/ 0 h 114300"/>
              <a:gd name="T4" fmla="*/ 254000 w 254000"/>
              <a:gd name="T5" fmla="*/ 114300 h 114300"/>
            </a:gdLst>
            <a:ahLst/>
            <a:cxnLst>
              <a:cxn ang="0">
                <a:pos x="T0" y="T1"/>
              </a:cxn>
              <a:cxn ang="0">
                <a:pos x="T2" y="T3"/>
              </a:cxn>
              <a:cxn ang="0">
                <a:pos x="T4" y="T5"/>
              </a:cxn>
            </a:cxnLst>
            <a:rect l="0" t="0" r="r" b="b"/>
            <a:pathLst>
              <a:path w="254000" h="114300">
                <a:moveTo>
                  <a:pt x="0" y="114300"/>
                </a:moveTo>
                <a:lnTo>
                  <a:pt x="127000" y="0"/>
                </a:lnTo>
                <a:lnTo>
                  <a:pt x="254000" y="114300"/>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4" name="object 25"/>
          <p:cNvSpPr>
            <a:spLocks/>
          </p:cNvSpPr>
          <p:nvPr/>
        </p:nvSpPr>
        <p:spPr bwMode="auto">
          <a:xfrm>
            <a:off x="5379233" y="2684463"/>
            <a:ext cx="265068" cy="114300"/>
          </a:xfrm>
          <a:custGeom>
            <a:avLst/>
            <a:gdLst>
              <a:gd name="T0" fmla="*/ 0 w 254000"/>
              <a:gd name="T1" fmla="*/ 114300 h 114300"/>
              <a:gd name="T2" fmla="*/ 127000 w 254000"/>
              <a:gd name="T3" fmla="*/ 0 h 114300"/>
              <a:gd name="T4" fmla="*/ 254000 w 254000"/>
              <a:gd name="T5" fmla="*/ 114300 h 114300"/>
            </a:gdLst>
            <a:ahLst/>
            <a:cxnLst>
              <a:cxn ang="0">
                <a:pos x="T0" y="T1"/>
              </a:cxn>
              <a:cxn ang="0">
                <a:pos x="T2" y="T3"/>
              </a:cxn>
              <a:cxn ang="0">
                <a:pos x="T4" y="T5"/>
              </a:cxn>
            </a:cxnLst>
            <a:rect l="0" t="0" r="r" b="b"/>
            <a:pathLst>
              <a:path w="254000" h="114300">
                <a:moveTo>
                  <a:pt x="0" y="114300"/>
                </a:moveTo>
                <a:lnTo>
                  <a:pt x="127000" y="0"/>
                </a:lnTo>
                <a:lnTo>
                  <a:pt x="254000" y="114300"/>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5" name="object 26"/>
          <p:cNvSpPr>
            <a:spLocks/>
          </p:cNvSpPr>
          <p:nvPr/>
        </p:nvSpPr>
        <p:spPr bwMode="auto">
          <a:xfrm>
            <a:off x="7476586" y="2684463"/>
            <a:ext cx="278322" cy="114300"/>
          </a:xfrm>
          <a:custGeom>
            <a:avLst/>
            <a:gdLst>
              <a:gd name="T0" fmla="*/ 0 w 266700"/>
              <a:gd name="T1" fmla="*/ 114300 h 114300"/>
              <a:gd name="T2" fmla="*/ 139700 w 266700"/>
              <a:gd name="T3" fmla="*/ 0 h 114300"/>
              <a:gd name="T4" fmla="*/ 266700 w 266700"/>
              <a:gd name="T5" fmla="*/ 114300 h 114300"/>
            </a:gdLst>
            <a:ahLst/>
            <a:cxnLst>
              <a:cxn ang="0">
                <a:pos x="T0" y="T1"/>
              </a:cxn>
              <a:cxn ang="0">
                <a:pos x="T2" y="T3"/>
              </a:cxn>
              <a:cxn ang="0">
                <a:pos x="T4" y="T5"/>
              </a:cxn>
            </a:cxnLst>
            <a:rect l="0" t="0" r="r" b="b"/>
            <a:pathLst>
              <a:path w="266700" h="114300">
                <a:moveTo>
                  <a:pt x="0" y="114300"/>
                </a:moveTo>
                <a:lnTo>
                  <a:pt x="139700" y="0"/>
                </a:lnTo>
                <a:lnTo>
                  <a:pt x="266700" y="114300"/>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6" name="object 27"/>
          <p:cNvSpPr>
            <a:spLocks/>
          </p:cNvSpPr>
          <p:nvPr/>
        </p:nvSpPr>
        <p:spPr bwMode="auto">
          <a:xfrm>
            <a:off x="3523754" y="2797175"/>
            <a:ext cx="1857135" cy="0"/>
          </a:xfrm>
          <a:custGeom>
            <a:avLst/>
            <a:gdLst>
              <a:gd name="T0" fmla="*/ 0 w 1780539"/>
              <a:gd name="T1" fmla="*/ 1780527 w 1780539"/>
            </a:gdLst>
            <a:ahLst/>
            <a:cxnLst>
              <a:cxn ang="0">
                <a:pos x="T0" y="0"/>
              </a:cxn>
              <a:cxn ang="0">
                <a:pos x="T1" y="0"/>
              </a:cxn>
            </a:cxnLst>
            <a:rect l="0" t="0" r="r" b="b"/>
            <a:pathLst>
              <a:path w="1780539">
                <a:moveTo>
                  <a:pt x="0" y="0"/>
                </a:moveTo>
                <a:lnTo>
                  <a:pt x="1780527" y="0"/>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7" name="object 28"/>
          <p:cNvSpPr>
            <a:spLocks/>
          </p:cNvSpPr>
          <p:nvPr/>
        </p:nvSpPr>
        <p:spPr bwMode="auto">
          <a:xfrm>
            <a:off x="5644302" y="2797175"/>
            <a:ext cx="1832285" cy="0"/>
          </a:xfrm>
          <a:custGeom>
            <a:avLst/>
            <a:gdLst>
              <a:gd name="T0" fmla="*/ 0 w 1755140"/>
              <a:gd name="T1" fmla="*/ 1755139 w 1755140"/>
            </a:gdLst>
            <a:ahLst/>
            <a:cxnLst>
              <a:cxn ang="0">
                <a:pos x="T0" y="0"/>
              </a:cxn>
              <a:cxn ang="0">
                <a:pos x="T1" y="0"/>
              </a:cxn>
            </a:cxnLst>
            <a:rect l="0" t="0" r="r" b="b"/>
            <a:pathLst>
              <a:path w="1755140">
                <a:moveTo>
                  <a:pt x="0" y="0"/>
                </a:moveTo>
                <a:lnTo>
                  <a:pt x="1755139" y="0"/>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8" name="object 28"/>
          <p:cNvSpPr>
            <a:spLocks/>
          </p:cNvSpPr>
          <p:nvPr/>
        </p:nvSpPr>
        <p:spPr bwMode="auto">
          <a:xfrm>
            <a:off x="7746625" y="2797175"/>
            <a:ext cx="1832285" cy="0"/>
          </a:xfrm>
          <a:custGeom>
            <a:avLst/>
            <a:gdLst>
              <a:gd name="T0" fmla="*/ 0 w 1755140"/>
              <a:gd name="T1" fmla="*/ 1755139 w 1755140"/>
            </a:gdLst>
            <a:ahLst/>
            <a:cxnLst>
              <a:cxn ang="0">
                <a:pos x="T0" y="0"/>
              </a:cxn>
              <a:cxn ang="0">
                <a:pos x="T1" y="0"/>
              </a:cxn>
            </a:cxnLst>
            <a:rect l="0" t="0" r="r" b="b"/>
            <a:pathLst>
              <a:path w="1755140">
                <a:moveTo>
                  <a:pt x="0" y="0"/>
                </a:moveTo>
                <a:lnTo>
                  <a:pt x="1755139" y="0"/>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6" name="Title 1">
            <a:extLst>
              <a:ext uri="{FF2B5EF4-FFF2-40B4-BE49-F238E27FC236}">
                <a16:creationId xmlns:a16="http://schemas.microsoft.com/office/drawing/2014/main" id="{8EC29DB8-D972-A146-9860-203216CC36B4}"/>
              </a:ext>
            </a:extLst>
          </p:cNvPr>
          <p:cNvSpPr>
            <a:spLocks noGrp="1"/>
          </p:cNvSpPr>
          <p:nvPr>
            <p:ph type="ctrTitle"/>
          </p:nvPr>
        </p:nvSpPr>
        <p:spPr>
          <a:xfrm>
            <a:off x="393441" y="1412296"/>
            <a:ext cx="4795944" cy="483287"/>
          </a:xfrm>
          <a:prstGeom prst="rect">
            <a:avLst/>
          </a:prstGeom>
        </p:spPr>
        <p:txBody>
          <a:bodyPr anchor="t"/>
          <a:lstStyle>
            <a:lvl1pPr algn="l">
              <a:lnSpc>
                <a:spcPts val="2800"/>
              </a:lnSpc>
              <a:defRPr sz="2609" b="1">
                <a:solidFill>
                  <a:schemeClr val="bg1"/>
                </a:solidFill>
                <a:latin typeface="Montserrat" panose="02000505000000020004" pitchFamily="2" charset="77"/>
              </a:defRPr>
            </a:lvl1pPr>
          </a:lstStyle>
          <a:p>
            <a:r>
              <a:rPr lang="es-ES" dirty="0"/>
              <a:t>Haga clic para modificar el estilo de título del patrón</a:t>
            </a:r>
            <a:endParaRPr lang="en-US" dirty="0"/>
          </a:p>
        </p:txBody>
      </p:sp>
      <p:sp>
        <p:nvSpPr>
          <p:cNvPr id="7" name="Marcador de texto 14">
            <a:extLst>
              <a:ext uri="{FF2B5EF4-FFF2-40B4-BE49-F238E27FC236}">
                <a16:creationId xmlns:a16="http://schemas.microsoft.com/office/drawing/2014/main" id="{151C93EB-5C57-C841-8A4D-B82960605F0C}"/>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bg2"/>
                </a:solidFill>
                <a:latin typeface="Montserrat" panose="02000505000000020004" pitchFamily="2" charset="77"/>
              </a:defRPr>
            </a:lvl1pPr>
          </a:lstStyle>
          <a:p>
            <a:r>
              <a:rPr lang="es-ES"/>
              <a:t>Editar los estilos de texto del patrón
Segundo nivel
Tercer nivel
Cuarto nivel
Quinto nivel</a:t>
            </a:r>
            <a:endParaRPr lang="es-ES" dirty="0"/>
          </a:p>
        </p:txBody>
      </p:sp>
      <p:sp>
        <p:nvSpPr>
          <p:cNvPr id="5" name="Marcador de texto 4">
            <a:extLst>
              <a:ext uri="{FF2B5EF4-FFF2-40B4-BE49-F238E27FC236}">
                <a16:creationId xmlns:a16="http://schemas.microsoft.com/office/drawing/2014/main" id="{37300378-F428-1A40-A8D4-72F85A878859}"/>
              </a:ext>
            </a:extLst>
          </p:cNvPr>
          <p:cNvSpPr>
            <a:spLocks noGrp="1"/>
          </p:cNvSpPr>
          <p:nvPr>
            <p:ph type="body" sz="quarter" idx="14"/>
          </p:nvPr>
        </p:nvSpPr>
        <p:spPr>
          <a:xfrm>
            <a:off x="2947230" y="2303463"/>
            <a:ext cx="874751" cy="378756"/>
          </a:xfrm>
          <a:prstGeom prst="rect">
            <a:avLst/>
          </a:prstGeom>
        </p:spPr>
        <p:txBody>
          <a:bodyPr/>
          <a:lstStyle>
            <a:lvl1pPr marL="0" indent="0" algn="ctr">
              <a:buNone/>
              <a:defRPr sz="2087" b="1">
                <a:solidFill>
                  <a:schemeClr val="bg1"/>
                </a:solidFill>
              </a:defRPr>
            </a:lvl1pPr>
          </a:lstStyle>
          <a:p>
            <a:r>
              <a:rPr lang="es-ES"/>
              <a:t>Editar los estilos de texto del patrón
Segundo nivel
Tercer nivel
Cuarto nivel
Quinto nivel</a:t>
            </a:r>
            <a:endParaRPr lang="es-ES" dirty="0"/>
          </a:p>
        </p:txBody>
      </p:sp>
      <p:sp>
        <p:nvSpPr>
          <p:cNvPr id="23" name="Marcador de texto 4">
            <a:extLst>
              <a:ext uri="{FF2B5EF4-FFF2-40B4-BE49-F238E27FC236}">
                <a16:creationId xmlns:a16="http://schemas.microsoft.com/office/drawing/2014/main" id="{9FC2EEA3-EAD9-914F-8F1F-371E040B3505}"/>
              </a:ext>
            </a:extLst>
          </p:cNvPr>
          <p:cNvSpPr>
            <a:spLocks noGrp="1"/>
          </p:cNvSpPr>
          <p:nvPr>
            <p:ph type="body" sz="quarter" idx="15"/>
          </p:nvPr>
        </p:nvSpPr>
        <p:spPr>
          <a:xfrm>
            <a:off x="5052212" y="2303463"/>
            <a:ext cx="919716" cy="378756"/>
          </a:xfrm>
          <a:prstGeom prst="rect">
            <a:avLst/>
          </a:prstGeom>
        </p:spPr>
        <p:txBody>
          <a:bodyPr/>
          <a:lstStyle>
            <a:lvl1pPr marL="0" indent="0" algn="ctr">
              <a:buNone/>
              <a:defRPr sz="2087" b="1">
                <a:solidFill>
                  <a:schemeClr val="bg1"/>
                </a:solidFill>
              </a:defRPr>
            </a:lvl1pPr>
          </a:lstStyle>
          <a:p>
            <a:r>
              <a:rPr lang="es-ES"/>
              <a:t>Editar los estilos de texto del patrón
Segundo nivel
Tercer nivel
Cuarto nivel
Quinto nivel</a:t>
            </a:r>
            <a:endParaRPr lang="es-ES" dirty="0"/>
          </a:p>
        </p:txBody>
      </p:sp>
      <p:sp>
        <p:nvSpPr>
          <p:cNvPr id="29" name="Marcador de texto 4">
            <a:extLst>
              <a:ext uri="{FF2B5EF4-FFF2-40B4-BE49-F238E27FC236}">
                <a16:creationId xmlns:a16="http://schemas.microsoft.com/office/drawing/2014/main" id="{7D109072-43C0-7D45-8602-383DF996701D}"/>
              </a:ext>
            </a:extLst>
          </p:cNvPr>
          <p:cNvSpPr>
            <a:spLocks noGrp="1"/>
          </p:cNvSpPr>
          <p:nvPr>
            <p:ph type="body" sz="quarter" idx="16"/>
          </p:nvPr>
        </p:nvSpPr>
        <p:spPr>
          <a:xfrm>
            <a:off x="7155543" y="2303463"/>
            <a:ext cx="919716" cy="378756"/>
          </a:xfrm>
          <a:prstGeom prst="rect">
            <a:avLst/>
          </a:prstGeom>
        </p:spPr>
        <p:txBody>
          <a:bodyPr/>
          <a:lstStyle>
            <a:lvl1pPr marL="0" indent="0" algn="ctr">
              <a:buNone/>
              <a:defRPr sz="2087" b="1">
                <a:solidFill>
                  <a:schemeClr val="bg1"/>
                </a:solidFill>
              </a:defRPr>
            </a:lvl1pPr>
          </a:lstStyle>
          <a:p>
            <a:r>
              <a:rPr lang="es-ES"/>
              <a:t>Editar los estilos de texto del patrón
Segundo nivel
Tercer nivel
Cuarto nivel
Quinto nivel</a:t>
            </a:r>
            <a:endParaRPr lang="es-ES" dirty="0"/>
          </a:p>
        </p:txBody>
      </p:sp>
      <p:sp>
        <p:nvSpPr>
          <p:cNvPr id="9" name="Marcador de texto 8">
            <a:extLst>
              <a:ext uri="{FF2B5EF4-FFF2-40B4-BE49-F238E27FC236}">
                <a16:creationId xmlns:a16="http://schemas.microsoft.com/office/drawing/2014/main" id="{4CFB21DC-E38E-124A-B16D-B6FB9EF6EC61}"/>
              </a:ext>
            </a:extLst>
          </p:cNvPr>
          <p:cNvSpPr>
            <a:spLocks noGrp="1"/>
          </p:cNvSpPr>
          <p:nvPr>
            <p:ph type="body" sz="quarter" idx="17"/>
          </p:nvPr>
        </p:nvSpPr>
        <p:spPr>
          <a:xfrm>
            <a:off x="2611034" y="3001515"/>
            <a:ext cx="1824003" cy="363537"/>
          </a:xfrm>
          <a:prstGeom prst="rect">
            <a:avLst/>
          </a:prstGeom>
        </p:spPr>
        <p:txBody>
          <a:bodyPr/>
          <a:lstStyle>
            <a:lvl1pPr marL="0" indent="0">
              <a:buNone/>
              <a:defRPr sz="1774" b="1">
                <a:solidFill>
                  <a:schemeClr val="bg1"/>
                </a:solidFill>
              </a:defRPr>
            </a:lvl1pPr>
          </a:lstStyle>
          <a:p>
            <a:r>
              <a:rPr lang="es-ES"/>
              <a:t>Editar los estilos de texto del patrón
Segundo nivel
Tercer nivel
Cuarto nivel
Quinto nivel</a:t>
            </a:r>
            <a:endParaRPr lang="es-ES" dirty="0"/>
          </a:p>
        </p:txBody>
      </p:sp>
      <p:sp>
        <p:nvSpPr>
          <p:cNvPr id="30" name="Marcador de texto 29">
            <a:extLst>
              <a:ext uri="{FF2B5EF4-FFF2-40B4-BE49-F238E27FC236}">
                <a16:creationId xmlns:a16="http://schemas.microsoft.com/office/drawing/2014/main" id="{1789D08D-A241-FB4A-BC0E-D08C4450A28C}"/>
              </a:ext>
            </a:extLst>
          </p:cNvPr>
          <p:cNvSpPr>
            <a:spLocks noGrp="1"/>
          </p:cNvSpPr>
          <p:nvPr>
            <p:ph type="body" sz="quarter" idx="18"/>
          </p:nvPr>
        </p:nvSpPr>
        <p:spPr>
          <a:xfrm>
            <a:off x="2610924" y="3451225"/>
            <a:ext cx="1824003" cy="1019758"/>
          </a:xfrm>
          <a:prstGeom prst="rect">
            <a:avLst/>
          </a:prstGeom>
        </p:spPr>
        <p:txBody>
          <a:bodyPr/>
          <a:lstStyle>
            <a:lvl1pPr marL="0" indent="0">
              <a:buNone/>
              <a:defRPr sz="939"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
        <p:nvSpPr>
          <p:cNvPr id="31" name="Marcador de texto 8">
            <a:extLst>
              <a:ext uri="{FF2B5EF4-FFF2-40B4-BE49-F238E27FC236}">
                <a16:creationId xmlns:a16="http://schemas.microsoft.com/office/drawing/2014/main" id="{17E5ABEE-B5F5-C34D-A770-E420642C1428}"/>
              </a:ext>
            </a:extLst>
          </p:cNvPr>
          <p:cNvSpPr>
            <a:spLocks noGrp="1"/>
          </p:cNvSpPr>
          <p:nvPr>
            <p:ph type="body" sz="quarter" idx="19"/>
          </p:nvPr>
        </p:nvSpPr>
        <p:spPr>
          <a:xfrm>
            <a:off x="4684397" y="3001515"/>
            <a:ext cx="1824003" cy="363537"/>
          </a:xfrm>
          <a:prstGeom prst="rect">
            <a:avLst/>
          </a:prstGeom>
        </p:spPr>
        <p:txBody>
          <a:bodyPr/>
          <a:lstStyle>
            <a:lvl1pPr marL="0" indent="0">
              <a:buNone/>
              <a:defRPr sz="1774" b="1">
                <a:solidFill>
                  <a:schemeClr val="bg1"/>
                </a:solidFill>
              </a:defRPr>
            </a:lvl1pPr>
          </a:lstStyle>
          <a:p>
            <a:r>
              <a:rPr lang="es-ES"/>
              <a:t>Editar los estilos de texto del patrón
Segundo nivel
Tercer nivel
Cuarto nivel
Quinto nivel</a:t>
            </a:r>
            <a:endParaRPr lang="es-ES" dirty="0"/>
          </a:p>
        </p:txBody>
      </p:sp>
      <p:sp>
        <p:nvSpPr>
          <p:cNvPr id="32" name="Marcador de texto 29">
            <a:extLst>
              <a:ext uri="{FF2B5EF4-FFF2-40B4-BE49-F238E27FC236}">
                <a16:creationId xmlns:a16="http://schemas.microsoft.com/office/drawing/2014/main" id="{AD39D994-6032-7F4A-943F-F4DEF6CE856F}"/>
              </a:ext>
            </a:extLst>
          </p:cNvPr>
          <p:cNvSpPr>
            <a:spLocks noGrp="1"/>
          </p:cNvSpPr>
          <p:nvPr>
            <p:ph type="body" sz="quarter" idx="20"/>
          </p:nvPr>
        </p:nvSpPr>
        <p:spPr>
          <a:xfrm>
            <a:off x="4684287" y="3451225"/>
            <a:ext cx="1824003" cy="1019758"/>
          </a:xfrm>
          <a:prstGeom prst="rect">
            <a:avLst/>
          </a:prstGeom>
        </p:spPr>
        <p:txBody>
          <a:bodyPr/>
          <a:lstStyle>
            <a:lvl1pPr marL="0" indent="0">
              <a:buNone/>
              <a:defRPr sz="939"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
        <p:nvSpPr>
          <p:cNvPr id="33" name="Marcador de texto 8">
            <a:extLst>
              <a:ext uri="{FF2B5EF4-FFF2-40B4-BE49-F238E27FC236}">
                <a16:creationId xmlns:a16="http://schemas.microsoft.com/office/drawing/2014/main" id="{B24BC883-5DA6-8146-804D-86B12E16BFCF}"/>
              </a:ext>
            </a:extLst>
          </p:cNvPr>
          <p:cNvSpPr>
            <a:spLocks noGrp="1"/>
          </p:cNvSpPr>
          <p:nvPr>
            <p:ph type="body" sz="quarter" idx="21"/>
          </p:nvPr>
        </p:nvSpPr>
        <p:spPr>
          <a:xfrm>
            <a:off x="6757650" y="3001515"/>
            <a:ext cx="1824003" cy="363537"/>
          </a:xfrm>
          <a:prstGeom prst="rect">
            <a:avLst/>
          </a:prstGeom>
        </p:spPr>
        <p:txBody>
          <a:bodyPr/>
          <a:lstStyle>
            <a:lvl1pPr marL="0" indent="0">
              <a:buNone/>
              <a:defRPr sz="1774" b="1">
                <a:solidFill>
                  <a:schemeClr val="bg1"/>
                </a:solidFill>
              </a:defRPr>
            </a:lvl1pPr>
          </a:lstStyle>
          <a:p>
            <a:r>
              <a:rPr lang="es-ES"/>
              <a:t>Editar los estilos de texto del patrón
Segundo nivel
Tercer nivel
Cuarto nivel
Quinto nivel</a:t>
            </a:r>
            <a:endParaRPr lang="es-ES" dirty="0"/>
          </a:p>
        </p:txBody>
      </p:sp>
      <p:sp>
        <p:nvSpPr>
          <p:cNvPr id="34" name="Marcador de texto 29">
            <a:extLst>
              <a:ext uri="{FF2B5EF4-FFF2-40B4-BE49-F238E27FC236}">
                <a16:creationId xmlns:a16="http://schemas.microsoft.com/office/drawing/2014/main" id="{2ED70424-0D5E-FC43-8E08-3FAA42CF4C44}"/>
              </a:ext>
            </a:extLst>
          </p:cNvPr>
          <p:cNvSpPr>
            <a:spLocks noGrp="1"/>
          </p:cNvSpPr>
          <p:nvPr>
            <p:ph type="body" sz="quarter" idx="22"/>
          </p:nvPr>
        </p:nvSpPr>
        <p:spPr>
          <a:xfrm>
            <a:off x="6757539" y="3451225"/>
            <a:ext cx="1824003" cy="1019758"/>
          </a:xfrm>
          <a:prstGeom prst="rect">
            <a:avLst/>
          </a:prstGeom>
        </p:spPr>
        <p:txBody>
          <a:bodyPr/>
          <a:lstStyle>
            <a:lvl1pPr marL="0" indent="0">
              <a:buNone/>
              <a:defRPr sz="939"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Tree>
    <p:extLst>
      <p:ext uri="{BB962C8B-B14F-4D97-AF65-F5344CB8AC3E}">
        <p14:creationId xmlns:p14="http://schemas.microsoft.com/office/powerpoint/2010/main" val="1712496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_2">
    <p:spTree>
      <p:nvGrpSpPr>
        <p:cNvPr id="1" name=""/>
        <p:cNvGrpSpPr/>
        <p:nvPr/>
      </p:nvGrpSpPr>
      <p:grpSpPr>
        <a:xfrm>
          <a:off x="0" y="0"/>
          <a:ext cx="0" cy="0"/>
          <a:chOff x="0" y="0"/>
          <a:chExt cx="0" cy="0"/>
        </a:xfrm>
      </p:grpSpPr>
      <p:sp>
        <p:nvSpPr>
          <p:cNvPr id="3" name="Marcador de texto 6">
            <a:extLst>
              <a:ext uri="{FF2B5EF4-FFF2-40B4-BE49-F238E27FC236}">
                <a16:creationId xmlns:a16="http://schemas.microsoft.com/office/drawing/2014/main" id="{99098C45-1289-E44D-9D94-578B679D3BE0}"/>
              </a:ext>
            </a:extLst>
          </p:cNvPr>
          <p:cNvSpPr>
            <a:spLocks noGrp="1"/>
          </p:cNvSpPr>
          <p:nvPr>
            <p:ph type="body" sz="quarter" idx="11"/>
          </p:nvPr>
        </p:nvSpPr>
        <p:spPr>
          <a:xfrm>
            <a:off x="337962" y="1140314"/>
            <a:ext cx="5932799" cy="2688108"/>
          </a:xfrm>
          <a:prstGeom prst="rect">
            <a:avLst/>
          </a:prstGeom>
        </p:spPr>
        <p:txBody>
          <a:bodyPr/>
          <a:lstStyle>
            <a:lvl1pPr marL="0" indent="0">
              <a:lnSpc>
                <a:spcPts val="4400"/>
              </a:lnSpc>
              <a:buNone/>
              <a:defRPr sz="4279" b="1">
                <a:solidFill>
                  <a:schemeClr val="bg1"/>
                </a:solidFill>
                <a:latin typeface="Montserrat" panose="02000505000000020004" pitchFamily="2" charset="77"/>
              </a:defRPr>
            </a:lvl1pPr>
          </a:lstStyle>
          <a:p>
            <a:r>
              <a:rPr lang="es-ES" dirty="0"/>
              <a:t>Editar los estilos de texto del patrón
Segundo nivel
Tercer nivel
Cuarto nivel
Quinto nivel</a:t>
            </a:r>
            <a:endParaRPr lang="en" dirty="0"/>
          </a:p>
        </p:txBody>
      </p:sp>
      <p:sp>
        <p:nvSpPr>
          <p:cNvPr id="5" name="Marcador de texto 4">
            <a:extLst>
              <a:ext uri="{FF2B5EF4-FFF2-40B4-BE49-F238E27FC236}">
                <a16:creationId xmlns:a16="http://schemas.microsoft.com/office/drawing/2014/main" id="{135D6DAB-2AEF-674D-9B16-DDBCEF02A5D7}"/>
              </a:ext>
            </a:extLst>
          </p:cNvPr>
          <p:cNvSpPr>
            <a:spLocks noGrp="1"/>
          </p:cNvSpPr>
          <p:nvPr>
            <p:ph type="body" sz="quarter" idx="12"/>
          </p:nvPr>
        </p:nvSpPr>
        <p:spPr>
          <a:xfrm>
            <a:off x="337963" y="3949666"/>
            <a:ext cx="4711154" cy="397939"/>
          </a:xfrm>
          <a:prstGeom prst="rect">
            <a:avLst/>
          </a:prstGeom>
        </p:spPr>
        <p:txBody>
          <a:bodyPr/>
          <a:lstStyle>
            <a:lvl1pPr marL="0" indent="0">
              <a:buNone/>
              <a:defRPr sz="1878"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Tree>
    <p:extLst>
      <p:ext uri="{BB962C8B-B14F-4D97-AF65-F5344CB8AC3E}">
        <p14:creationId xmlns:p14="http://schemas.microsoft.com/office/powerpoint/2010/main" val="2487277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LYC Background 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889220-BC82-3545-B166-01DB9C558910}"/>
              </a:ext>
            </a:extLst>
          </p:cNvPr>
          <p:cNvSpPr>
            <a:spLocks noGrp="1"/>
          </p:cNvSpPr>
          <p:nvPr>
            <p:ph type="title"/>
          </p:nvPr>
        </p:nvSpPr>
        <p:spPr>
          <a:xfrm>
            <a:off x="2060871" y="1840877"/>
            <a:ext cx="5420722" cy="1384134"/>
          </a:xfrm>
          <a:prstGeom prst="rect">
            <a:avLst/>
          </a:prstGeom>
        </p:spPr>
        <p:txBody>
          <a:bodyPr/>
          <a:lstStyle>
            <a:lvl1pPr algn="l">
              <a:lnSpc>
                <a:spcPts val="4700"/>
              </a:lnSpc>
              <a:spcBef>
                <a:spcPts val="0"/>
              </a:spcBef>
              <a:defRPr b="1" i="0" cap="all" baseline="0">
                <a:solidFill>
                  <a:schemeClr val="bg1"/>
                </a:solidFill>
                <a:latin typeface="Montserrat" panose="02000505000000020004" pitchFamily="2" charset="77"/>
              </a:defRPr>
            </a:lvl1pPr>
          </a:lstStyle>
          <a:p>
            <a:r>
              <a:rPr lang="es-ES" dirty="0"/>
              <a:t>Haga clic para modificar el estilo de título del patrón</a:t>
            </a:r>
          </a:p>
        </p:txBody>
      </p:sp>
      <p:sp>
        <p:nvSpPr>
          <p:cNvPr id="4" name="Marcador de texto 3">
            <a:extLst>
              <a:ext uri="{FF2B5EF4-FFF2-40B4-BE49-F238E27FC236}">
                <a16:creationId xmlns:a16="http://schemas.microsoft.com/office/drawing/2014/main" id="{B95E26DC-9328-D846-9CBB-B9BF70F8423D}"/>
              </a:ext>
            </a:extLst>
          </p:cNvPr>
          <p:cNvSpPr>
            <a:spLocks noGrp="1"/>
          </p:cNvSpPr>
          <p:nvPr>
            <p:ph type="body" sz="quarter" idx="10"/>
          </p:nvPr>
        </p:nvSpPr>
        <p:spPr>
          <a:xfrm>
            <a:off x="2060906" y="3225012"/>
            <a:ext cx="5420686" cy="211525"/>
          </a:xfrm>
          <a:prstGeom prst="rect">
            <a:avLst/>
          </a:prstGeom>
        </p:spPr>
        <p:txBody>
          <a:bodyPr/>
          <a:lstStyle>
            <a:lvl1pPr marL="0" indent="0">
              <a:buNone/>
              <a:defRPr sz="1044" b="1">
                <a:solidFill>
                  <a:schemeClr val="bg1"/>
                </a:solidFill>
                <a:latin typeface="Montserrat" panose="02000505000000020004" pitchFamily="2" charset="77"/>
              </a:defRPr>
            </a:lvl1pPr>
          </a:lstStyle>
          <a:p>
            <a:r>
              <a:rPr lang="es-ES"/>
              <a:t>Editar los estilos de texto del patrón
Segundo nivel
Tercer nivel
Cuarto nivel
Quinto nivel</a:t>
            </a:r>
            <a:endParaRPr lang="es-ES" dirty="0"/>
          </a:p>
        </p:txBody>
      </p:sp>
    </p:spTree>
    <p:extLst>
      <p:ext uri="{BB962C8B-B14F-4D97-AF65-F5344CB8AC3E}">
        <p14:creationId xmlns:p14="http://schemas.microsoft.com/office/powerpoint/2010/main" val="2833837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ita">
    <p:spTree>
      <p:nvGrpSpPr>
        <p:cNvPr id="1" name=""/>
        <p:cNvGrpSpPr/>
        <p:nvPr/>
      </p:nvGrpSpPr>
      <p:grpSpPr>
        <a:xfrm>
          <a:off x="0" y="0"/>
          <a:ext cx="0" cy="0"/>
          <a:chOff x="0" y="0"/>
          <a:chExt cx="0" cy="0"/>
        </a:xfrm>
      </p:grpSpPr>
      <p:sp>
        <p:nvSpPr>
          <p:cNvPr id="9" name="Marcador de posición de imagen 5">
            <a:extLst>
              <a:ext uri="{FF2B5EF4-FFF2-40B4-BE49-F238E27FC236}">
                <a16:creationId xmlns:a16="http://schemas.microsoft.com/office/drawing/2014/main" id="{F7D84B10-D15C-6544-8EFD-11DDA95059A6}"/>
              </a:ext>
            </a:extLst>
          </p:cNvPr>
          <p:cNvSpPr>
            <a:spLocks noGrp="1"/>
          </p:cNvSpPr>
          <p:nvPr>
            <p:ph type="pic" sz="quarter" idx="12"/>
          </p:nvPr>
        </p:nvSpPr>
        <p:spPr>
          <a:xfrm>
            <a:off x="0" y="0"/>
            <a:ext cx="9615357" cy="5367338"/>
          </a:xfrm>
          <a:prstGeom prst="rect">
            <a:avLst/>
          </a:prstGeom>
        </p:spPr>
        <p:txBody>
          <a:bodyPr/>
          <a:lstStyle>
            <a:lvl1pPr marL="0" marR="0" indent="0" algn="ctr" defTabSz="954268" rtl="0" eaLnBrk="1" fontAlgn="auto" latinLnBrk="0" hangingPunct="1">
              <a:lnSpc>
                <a:spcPct val="90000"/>
              </a:lnSpc>
              <a:spcBef>
                <a:spcPts val="1044"/>
              </a:spcBef>
              <a:spcAft>
                <a:spcPts val="0"/>
              </a:spcAft>
              <a:buClrTx/>
              <a:buSzTx/>
              <a:buFont typeface="Arial" panose="020B0604020202020204" pitchFamily="34" charset="0"/>
              <a:buNone/>
              <a:tabLst/>
              <a:defRPr sz="1252">
                <a:solidFill>
                  <a:schemeClr val="accent5"/>
                </a:solidFill>
                <a:latin typeface="Montserrat" panose="02000505000000020004" pitchFamily="2" charset="77"/>
              </a:defRPr>
            </a:lvl1pPr>
          </a:lstStyle>
          <a:p>
            <a:pPr lvl="0"/>
            <a:r>
              <a:rPr lang="es-ES" noProof="0"/>
              <a:t>Haga clic en el icono para agregar una imagen</a:t>
            </a:r>
            <a:endParaRPr lang="es-ES" noProof="0" dirty="0"/>
          </a:p>
        </p:txBody>
      </p:sp>
      <p:sp>
        <p:nvSpPr>
          <p:cNvPr id="7" name="Marcador de texto 6">
            <a:extLst>
              <a:ext uri="{FF2B5EF4-FFF2-40B4-BE49-F238E27FC236}">
                <a16:creationId xmlns:a16="http://schemas.microsoft.com/office/drawing/2014/main" id="{E5AF77AD-C547-7343-BBF8-E4F7F89B77F1}"/>
              </a:ext>
            </a:extLst>
          </p:cNvPr>
          <p:cNvSpPr>
            <a:spLocks noGrp="1"/>
          </p:cNvSpPr>
          <p:nvPr>
            <p:ph type="body" sz="quarter" idx="10"/>
          </p:nvPr>
        </p:nvSpPr>
        <p:spPr>
          <a:xfrm>
            <a:off x="387662" y="1069976"/>
            <a:ext cx="5159549" cy="582979"/>
          </a:xfrm>
          <a:prstGeom prst="rect">
            <a:avLst/>
          </a:prstGeom>
        </p:spPr>
        <p:txBody>
          <a:bodyPr/>
          <a:lstStyle>
            <a:lvl1pPr marL="0" indent="0">
              <a:buNone/>
              <a:defRPr sz="4279" b="0">
                <a:solidFill>
                  <a:schemeClr val="bg1"/>
                </a:solidFill>
                <a:latin typeface="Montserrat" panose="02000505000000020004" pitchFamily="2" charset="77"/>
              </a:defRPr>
            </a:lvl1pPr>
          </a:lstStyle>
          <a:p>
            <a:r>
              <a:rPr lang="es-ES"/>
              <a:t>Editar los estilos de texto del patrón
Segundo nivel
Tercer nivel
Cuarto nivel
Quinto nivel</a:t>
            </a:r>
            <a:endParaRPr lang="es-ES" dirty="0"/>
          </a:p>
        </p:txBody>
      </p:sp>
      <p:sp>
        <p:nvSpPr>
          <p:cNvPr id="8" name="Marcador de texto 6">
            <a:extLst>
              <a:ext uri="{FF2B5EF4-FFF2-40B4-BE49-F238E27FC236}">
                <a16:creationId xmlns:a16="http://schemas.microsoft.com/office/drawing/2014/main" id="{D17F6BCE-967D-1F4B-80C2-24F906D0B3E6}"/>
              </a:ext>
            </a:extLst>
          </p:cNvPr>
          <p:cNvSpPr>
            <a:spLocks noGrp="1"/>
          </p:cNvSpPr>
          <p:nvPr>
            <p:ph type="body" sz="quarter" idx="11"/>
          </p:nvPr>
        </p:nvSpPr>
        <p:spPr>
          <a:xfrm>
            <a:off x="387661" y="1798482"/>
            <a:ext cx="5641917" cy="2843857"/>
          </a:xfrm>
          <a:prstGeom prst="rect">
            <a:avLst/>
          </a:prstGeom>
        </p:spPr>
        <p:txBody>
          <a:bodyPr/>
          <a:lstStyle>
            <a:lvl1pPr marL="0" indent="0">
              <a:lnSpc>
                <a:spcPts val="4400"/>
              </a:lnSpc>
              <a:buNone/>
              <a:defRPr sz="4279" b="1">
                <a:solidFill>
                  <a:schemeClr val="bg1"/>
                </a:solidFill>
                <a:latin typeface="Montserrat" panose="02000505000000020004" pitchFamily="2" charset="77"/>
              </a:defRPr>
            </a:lvl1pPr>
          </a:lstStyle>
          <a:p>
            <a:r>
              <a:rPr lang="es-ES" dirty="0"/>
              <a:t>Editar los estilos de texto del patrón
Segundo nivel
Tercer nivel
Cuarto nivel
Quinto nivel</a:t>
            </a:r>
          </a:p>
        </p:txBody>
      </p:sp>
    </p:spTree>
    <p:extLst>
      <p:ext uri="{BB962C8B-B14F-4D97-AF65-F5344CB8AC3E}">
        <p14:creationId xmlns:p14="http://schemas.microsoft.com/office/powerpoint/2010/main" val="4238081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mpia">
    <p:spTree>
      <p:nvGrpSpPr>
        <p:cNvPr id="1" name=""/>
        <p:cNvGrpSpPr/>
        <p:nvPr/>
      </p:nvGrpSpPr>
      <p:grpSpPr>
        <a:xfrm>
          <a:off x="0" y="0"/>
          <a:ext cx="0" cy="0"/>
          <a:chOff x="0" y="0"/>
          <a:chExt cx="0" cy="0"/>
        </a:xfrm>
      </p:grpSpPr>
      <p:sp>
        <p:nvSpPr>
          <p:cNvPr id="2" name="Slide Number Placeholder 5"/>
          <p:cNvSpPr>
            <a:spLocks noGrp="1"/>
          </p:cNvSpPr>
          <p:nvPr>
            <p:ph type="sldNum" sz="quarter" idx="14"/>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319732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LYC Rojo BG">
    <p:bg>
      <p:bgPr>
        <a:solidFill>
          <a:srgbClr val="D74154"/>
        </a:solid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69FDE207-3478-8F40-8D8E-CF50C33F48CA}"/>
              </a:ext>
            </a:extLst>
          </p:cNvPr>
          <p:cNvSpPr>
            <a:spLocks noGrp="1"/>
          </p:cNvSpPr>
          <p:nvPr>
            <p:ph type="pic" sz="quarter" idx="12"/>
          </p:nvPr>
        </p:nvSpPr>
        <p:spPr>
          <a:xfrm>
            <a:off x="-83107" y="-13252"/>
            <a:ext cx="3428212" cy="5479774"/>
          </a:xfrm>
          <a:prstGeom prst="rect">
            <a:avLst/>
          </a:prstGeom>
          <a:solidFill>
            <a:schemeClr val="bg1">
              <a:lumMod val="95000"/>
            </a:schemeClr>
          </a:solidFill>
        </p:spPr>
        <p:txBody>
          <a:bodyPr anchor="ctr"/>
          <a:lstStyle>
            <a:lvl1pPr marL="0" indent="0" algn="ctr">
              <a:buNone/>
              <a:defRPr sz="939">
                <a:solidFill>
                  <a:schemeClr val="bg1">
                    <a:lumMod val="50000"/>
                  </a:schemeClr>
                </a:solidFill>
              </a:defRPr>
            </a:lvl1pPr>
          </a:lstStyle>
          <a:p>
            <a:pPr lvl="0"/>
            <a:r>
              <a:rPr lang="es-ES" noProof="0"/>
              <a:t>Haga clic en el icono para agregar una imagen</a:t>
            </a:r>
            <a:endParaRPr lang="es-ES" noProof="0" dirty="0"/>
          </a:p>
        </p:txBody>
      </p:sp>
      <p:sp>
        <p:nvSpPr>
          <p:cNvPr id="5" name="Marcador de texto 3">
            <a:extLst>
              <a:ext uri="{FF2B5EF4-FFF2-40B4-BE49-F238E27FC236}">
                <a16:creationId xmlns:a16="http://schemas.microsoft.com/office/drawing/2014/main" id="{11E14653-7D92-7846-A29A-4DB53F39C296}"/>
              </a:ext>
            </a:extLst>
          </p:cNvPr>
          <p:cNvSpPr>
            <a:spLocks noGrp="1"/>
          </p:cNvSpPr>
          <p:nvPr>
            <p:ph type="body" sz="quarter" idx="11"/>
          </p:nvPr>
        </p:nvSpPr>
        <p:spPr>
          <a:xfrm>
            <a:off x="2060906" y="3225012"/>
            <a:ext cx="5420686" cy="211525"/>
          </a:xfrm>
          <a:prstGeom prst="rect">
            <a:avLst/>
          </a:prstGeom>
        </p:spPr>
        <p:txBody>
          <a:bodyPr/>
          <a:lstStyle>
            <a:lvl1pPr marL="0" indent="0">
              <a:buNone/>
              <a:defRPr sz="1044" b="1" cap="all" baseline="0">
                <a:solidFill>
                  <a:schemeClr val="bg1"/>
                </a:solidFill>
                <a:latin typeface="Montserrat" panose="02000505000000020004" pitchFamily="2" charset="77"/>
              </a:defRPr>
            </a:lvl1pPr>
          </a:lstStyle>
          <a:p>
            <a:r>
              <a:rPr lang="es-ES" dirty="0"/>
              <a:t>Editar los estilos de texto del patrón
Segundo nivel
Tercer nivel
Cuarto nivel
Quinto nivel</a:t>
            </a:r>
          </a:p>
        </p:txBody>
      </p:sp>
      <p:sp>
        <p:nvSpPr>
          <p:cNvPr id="4" name="Título 1">
            <a:extLst>
              <a:ext uri="{FF2B5EF4-FFF2-40B4-BE49-F238E27FC236}">
                <a16:creationId xmlns:a16="http://schemas.microsoft.com/office/drawing/2014/main" id="{120686BA-6413-404B-8EA6-D697D7F2EF5D}"/>
              </a:ext>
            </a:extLst>
          </p:cNvPr>
          <p:cNvSpPr>
            <a:spLocks noGrp="1"/>
          </p:cNvSpPr>
          <p:nvPr>
            <p:ph type="title"/>
          </p:nvPr>
        </p:nvSpPr>
        <p:spPr>
          <a:xfrm>
            <a:off x="2060871" y="1840877"/>
            <a:ext cx="5420722" cy="1384134"/>
          </a:xfrm>
          <a:prstGeom prst="rect">
            <a:avLst/>
          </a:prstGeom>
        </p:spPr>
        <p:txBody>
          <a:bodyPr/>
          <a:lstStyle>
            <a:lvl1pPr algn="l">
              <a:lnSpc>
                <a:spcPts val="4700"/>
              </a:lnSpc>
              <a:spcBef>
                <a:spcPts val="0"/>
              </a:spcBef>
              <a:defRPr b="1" i="0" cap="all" baseline="0">
                <a:solidFill>
                  <a:schemeClr val="bg1"/>
                </a:solidFill>
                <a:latin typeface="Montserrat" panose="02000505000000020004" pitchFamily="2" charset="77"/>
              </a:defRPr>
            </a:lvl1pPr>
          </a:lstStyle>
          <a:p>
            <a:r>
              <a:rPr lang="es-ES" dirty="0"/>
              <a:t>Haga clic para modificar el estilo de título del patrón</a:t>
            </a:r>
          </a:p>
        </p:txBody>
      </p:sp>
      <p:pic>
        <p:nvPicPr>
          <p:cNvPr id="7" name="Imagen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880" y="281848"/>
            <a:ext cx="927739" cy="300295"/>
          </a:xfrm>
          <a:prstGeom prst="rect">
            <a:avLst/>
          </a:prstGeom>
        </p:spPr>
      </p:pic>
      <p:pic>
        <p:nvPicPr>
          <p:cNvPr id="8" name="Imagen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6881" y="4898569"/>
            <a:ext cx="1214725" cy="254919"/>
          </a:xfrm>
          <a:prstGeom prst="rect">
            <a:avLst/>
          </a:prstGeom>
        </p:spPr>
      </p:pic>
    </p:spTree>
    <p:extLst>
      <p:ext uri="{BB962C8B-B14F-4D97-AF65-F5344CB8AC3E}">
        <p14:creationId xmlns:p14="http://schemas.microsoft.com/office/powerpoint/2010/main" val="137944874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sp>
        <p:nvSpPr>
          <p:cNvPr id="12" name="Marcador de texto 11">
            <a:extLst>
              <a:ext uri="{FF2B5EF4-FFF2-40B4-BE49-F238E27FC236}">
                <a16:creationId xmlns:a16="http://schemas.microsoft.com/office/drawing/2014/main" id="{CAE5299F-804B-0E4E-A36F-2DCFDDF0E15A}"/>
              </a:ext>
            </a:extLst>
          </p:cNvPr>
          <p:cNvSpPr>
            <a:spLocks noGrp="1"/>
          </p:cNvSpPr>
          <p:nvPr>
            <p:ph type="body" sz="quarter" idx="11"/>
          </p:nvPr>
        </p:nvSpPr>
        <p:spPr>
          <a:xfrm>
            <a:off x="1845575" y="2128596"/>
            <a:ext cx="2925512" cy="250458"/>
          </a:xfrm>
          <a:prstGeom prst="rect">
            <a:avLst/>
          </a:prstGeom>
        </p:spPr>
        <p:txBody>
          <a:bodyPr/>
          <a:lstStyle>
            <a:lvl1pPr marL="0" indent="0">
              <a:buNone/>
              <a:defRPr sz="1461">
                <a:solidFill>
                  <a:schemeClr val="bg2"/>
                </a:solidFill>
              </a:defRPr>
            </a:lvl1pPr>
          </a:lstStyle>
          <a:p>
            <a:pPr lvl="0"/>
            <a:r>
              <a:rPr lang="es-ES"/>
              <a:t>Haga clic para modificar el estilo de texto del patrón</a:t>
            </a:r>
          </a:p>
        </p:txBody>
      </p:sp>
      <p:sp>
        <p:nvSpPr>
          <p:cNvPr id="13" name="Marcador de texto 11">
            <a:extLst>
              <a:ext uri="{FF2B5EF4-FFF2-40B4-BE49-F238E27FC236}">
                <a16:creationId xmlns:a16="http://schemas.microsoft.com/office/drawing/2014/main" id="{F18711A5-8BDA-1C47-ADDC-0EF5E9FB4D55}"/>
              </a:ext>
            </a:extLst>
          </p:cNvPr>
          <p:cNvSpPr>
            <a:spLocks noGrp="1"/>
          </p:cNvSpPr>
          <p:nvPr>
            <p:ph type="body" sz="quarter" idx="12"/>
          </p:nvPr>
        </p:nvSpPr>
        <p:spPr>
          <a:xfrm>
            <a:off x="1468072" y="2128596"/>
            <a:ext cx="377504" cy="250458"/>
          </a:xfrm>
          <a:prstGeom prst="rect">
            <a:avLst/>
          </a:prstGeom>
        </p:spPr>
        <p:txBody>
          <a:bodyPr/>
          <a:lstStyle>
            <a:lvl1pPr marL="0" indent="0">
              <a:buNone/>
              <a:defRPr sz="1461">
                <a:solidFill>
                  <a:schemeClr val="tx2"/>
                </a:solidFill>
              </a:defRPr>
            </a:lvl1pPr>
          </a:lstStyle>
          <a:p>
            <a:pPr lvl="0"/>
            <a:r>
              <a:rPr lang="es-ES" dirty="0"/>
              <a:t>Haga clic para modificar el estilo de texto del patrón</a:t>
            </a:r>
          </a:p>
        </p:txBody>
      </p:sp>
      <p:sp>
        <p:nvSpPr>
          <p:cNvPr id="14" name="Marcador de texto 11">
            <a:extLst>
              <a:ext uri="{FF2B5EF4-FFF2-40B4-BE49-F238E27FC236}">
                <a16:creationId xmlns:a16="http://schemas.microsoft.com/office/drawing/2014/main" id="{328EA8FE-72AC-0F4F-A932-00935FE6ADAC}"/>
              </a:ext>
            </a:extLst>
          </p:cNvPr>
          <p:cNvSpPr>
            <a:spLocks noGrp="1"/>
          </p:cNvSpPr>
          <p:nvPr>
            <p:ph type="body" sz="quarter" idx="13"/>
          </p:nvPr>
        </p:nvSpPr>
        <p:spPr>
          <a:xfrm>
            <a:off x="1845575" y="2470239"/>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15" name="Marcador de texto 11">
            <a:extLst>
              <a:ext uri="{FF2B5EF4-FFF2-40B4-BE49-F238E27FC236}">
                <a16:creationId xmlns:a16="http://schemas.microsoft.com/office/drawing/2014/main" id="{48ED9865-9EE3-2342-8F7F-5102DBA297A6}"/>
              </a:ext>
            </a:extLst>
          </p:cNvPr>
          <p:cNvSpPr>
            <a:spLocks noGrp="1"/>
          </p:cNvSpPr>
          <p:nvPr>
            <p:ph type="body" sz="quarter" idx="14"/>
          </p:nvPr>
        </p:nvSpPr>
        <p:spPr>
          <a:xfrm>
            <a:off x="1468072" y="2470239"/>
            <a:ext cx="377504" cy="250458"/>
          </a:xfrm>
          <a:prstGeom prst="rect">
            <a:avLst/>
          </a:prstGeom>
        </p:spPr>
        <p:txBody>
          <a:bodyPr/>
          <a:lstStyle>
            <a:lvl1pPr marL="0" indent="0">
              <a:buNone/>
              <a:defRPr sz="1461">
                <a:solidFill>
                  <a:schemeClr val="tx2"/>
                </a:solidFill>
              </a:defRPr>
            </a:lvl1pPr>
          </a:lstStyle>
          <a:p>
            <a:pPr lvl="0"/>
            <a:r>
              <a:rPr lang="es-ES" dirty="0"/>
              <a:t>Haga clic para modificar el estilo de texto del patrón</a:t>
            </a:r>
          </a:p>
        </p:txBody>
      </p:sp>
      <p:sp>
        <p:nvSpPr>
          <p:cNvPr id="16" name="Marcador de texto 11">
            <a:extLst>
              <a:ext uri="{FF2B5EF4-FFF2-40B4-BE49-F238E27FC236}">
                <a16:creationId xmlns:a16="http://schemas.microsoft.com/office/drawing/2014/main" id="{8C8BD05F-DE76-DE4A-993A-E7AEC74D4FB0}"/>
              </a:ext>
            </a:extLst>
          </p:cNvPr>
          <p:cNvSpPr>
            <a:spLocks noGrp="1"/>
          </p:cNvSpPr>
          <p:nvPr>
            <p:ph type="body" sz="quarter" idx="15"/>
          </p:nvPr>
        </p:nvSpPr>
        <p:spPr>
          <a:xfrm>
            <a:off x="1845575" y="2811882"/>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17" name="Marcador de texto 11">
            <a:extLst>
              <a:ext uri="{FF2B5EF4-FFF2-40B4-BE49-F238E27FC236}">
                <a16:creationId xmlns:a16="http://schemas.microsoft.com/office/drawing/2014/main" id="{7138D72B-908B-AC4B-AC3D-105AE29F240E}"/>
              </a:ext>
            </a:extLst>
          </p:cNvPr>
          <p:cNvSpPr>
            <a:spLocks noGrp="1"/>
          </p:cNvSpPr>
          <p:nvPr>
            <p:ph type="body" sz="quarter" idx="16"/>
          </p:nvPr>
        </p:nvSpPr>
        <p:spPr>
          <a:xfrm>
            <a:off x="1468072" y="2811882"/>
            <a:ext cx="377504" cy="250458"/>
          </a:xfrm>
          <a:prstGeom prst="rect">
            <a:avLst/>
          </a:prstGeom>
        </p:spPr>
        <p:txBody>
          <a:bodyPr/>
          <a:lstStyle>
            <a:lvl1pPr marL="0" indent="0">
              <a:buNone/>
              <a:defRPr sz="1461">
                <a:solidFill>
                  <a:schemeClr val="tx2"/>
                </a:solidFill>
              </a:defRPr>
            </a:lvl1pPr>
          </a:lstStyle>
          <a:p>
            <a:pPr lvl="0"/>
            <a:r>
              <a:rPr lang="es-ES" dirty="0"/>
              <a:t>Haga clic para modificar el estilo de texto del patrón</a:t>
            </a:r>
          </a:p>
        </p:txBody>
      </p:sp>
      <p:sp>
        <p:nvSpPr>
          <p:cNvPr id="18" name="Marcador de texto 11">
            <a:extLst>
              <a:ext uri="{FF2B5EF4-FFF2-40B4-BE49-F238E27FC236}">
                <a16:creationId xmlns:a16="http://schemas.microsoft.com/office/drawing/2014/main" id="{DCB6E139-5719-304C-8761-C2C624233037}"/>
              </a:ext>
            </a:extLst>
          </p:cNvPr>
          <p:cNvSpPr>
            <a:spLocks noGrp="1"/>
          </p:cNvSpPr>
          <p:nvPr>
            <p:ph type="body" sz="quarter" idx="17"/>
          </p:nvPr>
        </p:nvSpPr>
        <p:spPr>
          <a:xfrm>
            <a:off x="1845575" y="3153525"/>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19" name="Marcador de texto 11">
            <a:extLst>
              <a:ext uri="{FF2B5EF4-FFF2-40B4-BE49-F238E27FC236}">
                <a16:creationId xmlns:a16="http://schemas.microsoft.com/office/drawing/2014/main" id="{4223DA6A-A59B-7249-A13E-CBD8CE100BC3}"/>
              </a:ext>
            </a:extLst>
          </p:cNvPr>
          <p:cNvSpPr>
            <a:spLocks noGrp="1"/>
          </p:cNvSpPr>
          <p:nvPr>
            <p:ph type="body" sz="quarter" idx="18"/>
          </p:nvPr>
        </p:nvSpPr>
        <p:spPr>
          <a:xfrm>
            <a:off x="1468072" y="3153525"/>
            <a:ext cx="377504" cy="250458"/>
          </a:xfrm>
          <a:prstGeom prst="rect">
            <a:avLst/>
          </a:prstGeom>
        </p:spPr>
        <p:txBody>
          <a:bodyPr/>
          <a:lstStyle>
            <a:lvl1pPr marL="0" indent="0">
              <a:buNone/>
              <a:defRPr sz="1461">
                <a:solidFill>
                  <a:schemeClr val="tx2"/>
                </a:solidFill>
              </a:defRPr>
            </a:lvl1pPr>
          </a:lstStyle>
          <a:p>
            <a:pPr lvl="0"/>
            <a:r>
              <a:rPr lang="es-ES"/>
              <a:t>Haga clic para modificar el estilo de texto del patrón</a:t>
            </a:r>
          </a:p>
        </p:txBody>
      </p:sp>
      <p:sp>
        <p:nvSpPr>
          <p:cNvPr id="20" name="Marcador de texto 11">
            <a:extLst>
              <a:ext uri="{FF2B5EF4-FFF2-40B4-BE49-F238E27FC236}">
                <a16:creationId xmlns:a16="http://schemas.microsoft.com/office/drawing/2014/main" id="{E4B64003-E78E-7541-B264-8E46C80E108E}"/>
              </a:ext>
            </a:extLst>
          </p:cNvPr>
          <p:cNvSpPr>
            <a:spLocks noGrp="1"/>
          </p:cNvSpPr>
          <p:nvPr>
            <p:ph type="body" sz="quarter" idx="19"/>
          </p:nvPr>
        </p:nvSpPr>
        <p:spPr>
          <a:xfrm>
            <a:off x="1845575" y="3495168"/>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21" name="Marcador de texto 11">
            <a:extLst>
              <a:ext uri="{FF2B5EF4-FFF2-40B4-BE49-F238E27FC236}">
                <a16:creationId xmlns:a16="http://schemas.microsoft.com/office/drawing/2014/main" id="{752F3BED-9FE8-A143-BB46-D084E53CE260}"/>
              </a:ext>
            </a:extLst>
          </p:cNvPr>
          <p:cNvSpPr>
            <a:spLocks noGrp="1"/>
          </p:cNvSpPr>
          <p:nvPr>
            <p:ph type="body" sz="quarter" idx="20"/>
          </p:nvPr>
        </p:nvSpPr>
        <p:spPr>
          <a:xfrm>
            <a:off x="1468072" y="3495168"/>
            <a:ext cx="377504" cy="250458"/>
          </a:xfrm>
          <a:prstGeom prst="rect">
            <a:avLst/>
          </a:prstGeom>
        </p:spPr>
        <p:txBody>
          <a:bodyPr/>
          <a:lstStyle>
            <a:lvl1pPr marL="0" indent="0">
              <a:buNone/>
              <a:defRPr sz="1461">
                <a:solidFill>
                  <a:schemeClr val="tx2"/>
                </a:solidFill>
              </a:defRPr>
            </a:lvl1pPr>
          </a:lstStyle>
          <a:p>
            <a:pPr lvl="0"/>
            <a:r>
              <a:rPr lang="es-ES"/>
              <a:t>Haga clic para modificar el estilo de texto del patrón</a:t>
            </a:r>
          </a:p>
        </p:txBody>
      </p:sp>
      <p:sp>
        <p:nvSpPr>
          <p:cNvPr id="22" name="Marcador de texto 11">
            <a:extLst>
              <a:ext uri="{FF2B5EF4-FFF2-40B4-BE49-F238E27FC236}">
                <a16:creationId xmlns:a16="http://schemas.microsoft.com/office/drawing/2014/main" id="{B92575CB-EF50-6341-A79B-6BE0E1954A72}"/>
              </a:ext>
            </a:extLst>
          </p:cNvPr>
          <p:cNvSpPr>
            <a:spLocks noGrp="1"/>
          </p:cNvSpPr>
          <p:nvPr>
            <p:ph type="body" sz="quarter" idx="21"/>
          </p:nvPr>
        </p:nvSpPr>
        <p:spPr>
          <a:xfrm>
            <a:off x="5321759" y="2128596"/>
            <a:ext cx="2925512" cy="250458"/>
          </a:xfrm>
          <a:prstGeom prst="rect">
            <a:avLst/>
          </a:prstGeom>
        </p:spPr>
        <p:txBody>
          <a:bodyPr/>
          <a:lstStyle>
            <a:lvl1pPr marL="0" indent="0">
              <a:buNone/>
              <a:defRPr sz="1461">
                <a:solidFill>
                  <a:schemeClr val="bg2"/>
                </a:solidFill>
              </a:defRPr>
            </a:lvl1pPr>
          </a:lstStyle>
          <a:p>
            <a:pPr lvl="0"/>
            <a:r>
              <a:rPr lang="es-ES"/>
              <a:t>Haga clic para modificar el estilo de texto del patrón</a:t>
            </a:r>
          </a:p>
        </p:txBody>
      </p:sp>
      <p:sp>
        <p:nvSpPr>
          <p:cNvPr id="23" name="Marcador de texto 11">
            <a:extLst>
              <a:ext uri="{FF2B5EF4-FFF2-40B4-BE49-F238E27FC236}">
                <a16:creationId xmlns:a16="http://schemas.microsoft.com/office/drawing/2014/main" id="{5BAD2233-AAC7-9244-95DE-37924895304A}"/>
              </a:ext>
            </a:extLst>
          </p:cNvPr>
          <p:cNvSpPr>
            <a:spLocks noGrp="1"/>
          </p:cNvSpPr>
          <p:nvPr>
            <p:ph type="body" sz="quarter" idx="22"/>
          </p:nvPr>
        </p:nvSpPr>
        <p:spPr>
          <a:xfrm>
            <a:off x="4944255" y="2128596"/>
            <a:ext cx="377504" cy="250458"/>
          </a:xfrm>
          <a:prstGeom prst="rect">
            <a:avLst/>
          </a:prstGeom>
        </p:spPr>
        <p:txBody>
          <a:bodyPr/>
          <a:lstStyle>
            <a:lvl1pPr marL="0" indent="0">
              <a:buNone/>
              <a:defRPr sz="1461">
                <a:solidFill>
                  <a:schemeClr val="tx2"/>
                </a:solidFill>
              </a:defRPr>
            </a:lvl1pPr>
          </a:lstStyle>
          <a:p>
            <a:pPr lvl="0"/>
            <a:r>
              <a:rPr lang="es-ES"/>
              <a:t>Haga clic para modificar el estilo de texto del patrón</a:t>
            </a:r>
          </a:p>
        </p:txBody>
      </p:sp>
      <p:sp>
        <p:nvSpPr>
          <p:cNvPr id="24" name="Marcador de texto 11">
            <a:extLst>
              <a:ext uri="{FF2B5EF4-FFF2-40B4-BE49-F238E27FC236}">
                <a16:creationId xmlns:a16="http://schemas.microsoft.com/office/drawing/2014/main" id="{FDD0E249-626F-8D4E-9CE9-C87C75F9AEC5}"/>
              </a:ext>
            </a:extLst>
          </p:cNvPr>
          <p:cNvSpPr>
            <a:spLocks noGrp="1"/>
          </p:cNvSpPr>
          <p:nvPr>
            <p:ph type="body" sz="quarter" idx="23"/>
          </p:nvPr>
        </p:nvSpPr>
        <p:spPr>
          <a:xfrm>
            <a:off x="5321759" y="2470239"/>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25" name="Marcador de texto 11">
            <a:extLst>
              <a:ext uri="{FF2B5EF4-FFF2-40B4-BE49-F238E27FC236}">
                <a16:creationId xmlns:a16="http://schemas.microsoft.com/office/drawing/2014/main" id="{6306FBED-DDC8-E044-82EF-145C00C459E2}"/>
              </a:ext>
            </a:extLst>
          </p:cNvPr>
          <p:cNvSpPr>
            <a:spLocks noGrp="1"/>
          </p:cNvSpPr>
          <p:nvPr>
            <p:ph type="body" sz="quarter" idx="24"/>
          </p:nvPr>
        </p:nvSpPr>
        <p:spPr>
          <a:xfrm>
            <a:off x="4944255" y="2470239"/>
            <a:ext cx="377504" cy="250458"/>
          </a:xfrm>
          <a:prstGeom prst="rect">
            <a:avLst/>
          </a:prstGeom>
        </p:spPr>
        <p:txBody>
          <a:bodyPr/>
          <a:lstStyle>
            <a:lvl1pPr marL="0" indent="0">
              <a:buNone/>
              <a:defRPr sz="1461">
                <a:solidFill>
                  <a:schemeClr val="tx2"/>
                </a:solidFill>
              </a:defRPr>
            </a:lvl1pPr>
          </a:lstStyle>
          <a:p>
            <a:pPr lvl="0"/>
            <a:r>
              <a:rPr lang="es-ES"/>
              <a:t>Haga clic para modificar el estilo de texto del patrón</a:t>
            </a:r>
          </a:p>
        </p:txBody>
      </p:sp>
      <p:sp>
        <p:nvSpPr>
          <p:cNvPr id="26" name="Marcador de texto 11">
            <a:extLst>
              <a:ext uri="{FF2B5EF4-FFF2-40B4-BE49-F238E27FC236}">
                <a16:creationId xmlns:a16="http://schemas.microsoft.com/office/drawing/2014/main" id="{2B3C81B0-853B-B246-B7C3-D0FD12D69354}"/>
              </a:ext>
            </a:extLst>
          </p:cNvPr>
          <p:cNvSpPr>
            <a:spLocks noGrp="1"/>
          </p:cNvSpPr>
          <p:nvPr>
            <p:ph type="body" sz="quarter" idx="25"/>
          </p:nvPr>
        </p:nvSpPr>
        <p:spPr>
          <a:xfrm>
            <a:off x="5321759" y="2811882"/>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27" name="Marcador de texto 11">
            <a:extLst>
              <a:ext uri="{FF2B5EF4-FFF2-40B4-BE49-F238E27FC236}">
                <a16:creationId xmlns:a16="http://schemas.microsoft.com/office/drawing/2014/main" id="{C1A9377E-1224-E543-97EF-00F3D4733FCF}"/>
              </a:ext>
            </a:extLst>
          </p:cNvPr>
          <p:cNvSpPr>
            <a:spLocks noGrp="1"/>
          </p:cNvSpPr>
          <p:nvPr>
            <p:ph type="body" sz="quarter" idx="26"/>
          </p:nvPr>
        </p:nvSpPr>
        <p:spPr>
          <a:xfrm>
            <a:off x="4944255" y="2811882"/>
            <a:ext cx="377504" cy="250458"/>
          </a:xfrm>
          <a:prstGeom prst="rect">
            <a:avLst/>
          </a:prstGeom>
        </p:spPr>
        <p:txBody>
          <a:bodyPr/>
          <a:lstStyle>
            <a:lvl1pPr marL="0" indent="0">
              <a:buNone/>
              <a:defRPr sz="1461">
                <a:solidFill>
                  <a:schemeClr val="tx2"/>
                </a:solidFill>
              </a:defRPr>
            </a:lvl1pPr>
          </a:lstStyle>
          <a:p>
            <a:pPr lvl="0"/>
            <a:r>
              <a:rPr lang="es-ES"/>
              <a:t>Haga clic para modificar el estilo de texto del patrón</a:t>
            </a:r>
          </a:p>
        </p:txBody>
      </p:sp>
      <p:sp>
        <p:nvSpPr>
          <p:cNvPr id="28" name="Marcador de texto 11">
            <a:extLst>
              <a:ext uri="{FF2B5EF4-FFF2-40B4-BE49-F238E27FC236}">
                <a16:creationId xmlns:a16="http://schemas.microsoft.com/office/drawing/2014/main" id="{C8ABE635-3302-8246-A867-CE2622E36ED3}"/>
              </a:ext>
            </a:extLst>
          </p:cNvPr>
          <p:cNvSpPr>
            <a:spLocks noGrp="1"/>
          </p:cNvSpPr>
          <p:nvPr>
            <p:ph type="body" sz="quarter" idx="27"/>
          </p:nvPr>
        </p:nvSpPr>
        <p:spPr>
          <a:xfrm>
            <a:off x="5321759" y="3153525"/>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29" name="Marcador de texto 11">
            <a:extLst>
              <a:ext uri="{FF2B5EF4-FFF2-40B4-BE49-F238E27FC236}">
                <a16:creationId xmlns:a16="http://schemas.microsoft.com/office/drawing/2014/main" id="{57457A3D-E01A-E84C-8C03-448C7912E8D8}"/>
              </a:ext>
            </a:extLst>
          </p:cNvPr>
          <p:cNvSpPr>
            <a:spLocks noGrp="1"/>
          </p:cNvSpPr>
          <p:nvPr>
            <p:ph type="body" sz="quarter" idx="28"/>
          </p:nvPr>
        </p:nvSpPr>
        <p:spPr>
          <a:xfrm>
            <a:off x="4944254" y="3153525"/>
            <a:ext cx="513825" cy="250458"/>
          </a:xfrm>
          <a:prstGeom prst="rect">
            <a:avLst/>
          </a:prstGeom>
        </p:spPr>
        <p:txBody>
          <a:bodyPr/>
          <a:lstStyle>
            <a:lvl1pPr marL="0" indent="0">
              <a:buNone/>
              <a:defRPr sz="1461">
                <a:solidFill>
                  <a:schemeClr val="tx2"/>
                </a:solidFill>
              </a:defRPr>
            </a:lvl1pPr>
          </a:lstStyle>
          <a:p>
            <a:pPr lvl="0"/>
            <a:r>
              <a:rPr lang="es-ES"/>
              <a:t>Haga clic para modificar el estilo de texto del patrón</a:t>
            </a:r>
          </a:p>
        </p:txBody>
      </p:sp>
      <p:sp>
        <p:nvSpPr>
          <p:cNvPr id="30" name="Marcador de texto 11">
            <a:extLst>
              <a:ext uri="{FF2B5EF4-FFF2-40B4-BE49-F238E27FC236}">
                <a16:creationId xmlns:a16="http://schemas.microsoft.com/office/drawing/2014/main" id="{8A506E00-777D-8849-A608-66BE6C9307EE}"/>
              </a:ext>
            </a:extLst>
          </p:cNvPr>
          <p:cNvSpPr>
            <a:spLocks noGrp="1"/>
          </p:cNvSpPr>
          <p:nvPr>
            <p:ph type="body" sz="quarter" idx="29"/>
          </p:nvPr>
        </p:nvSpPr>
        <p:spPr>
          <a:xfrm>
            <a:off x="5321759" y="3495168"/>
            <a:ext cx="2925512" cy="25045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461">
                <a:solidFill>
                  <a:schemeClr val="bg2"/>
                </a:solidFill>
              </a:defRPr>
            </a:lvl1pPr>
          </a:lstStyle>
          <a:p>
            <a:pPr lvl="0"/>
            <a:r>
              <a:rPr lang="es-ES"/>
              <a:t>Haga clic para modificar el estilo de texto del patrón</a:t>
            </a:r>
          </a:p>
        </p:txBody>
      </p:sp>
      <p:sp>
        <p:nvSpPr>
          <p:cNvPr id="31" name="Marcador de texto 11">
            <a:extLst>
              <a:ext uri="{FF2B5EF4-FFF2-40B4-BE49-F238E27FC236}">
                <a16:creationId xmlns:a16="http://schemas.microsoft.com/office/drawing/2014/main" id="{3068C1F2-157F-9646-8589-7B0B50AF9BF2}"/>
              </a:ext>
            </a:extLst>
          </p:cNvPr>
          <p:cNvSpPr>
            <a:spLocks noGrp="1"/>
          </p:cNvSpPr>
          <p:nvPr>
            <p:ph type="body" sz="quarter" idx="30"/>
          </p:nvPr>
        </p:nvSpPr>
        <p:spPr>
          <a:xfrm>
            <a:off x="4944254" y="3495168"/>
            <a:ext cx="435178" cy="250458"/>
          </a:xfrm>
          <a:prstGeom prst="rect">
            <a:avLst/>
          </a:prstGeom>
        </p:spPr>
        <p:txBody>
          <a:bodyPr/>
          <a:lstStyle>
            <a:lvl1pPr marL="0" indent="0">
              <a:buNone/>
              <a:defRPr sz="1461">
                <a:solidFill>
                  <a:schemeClr val="tx2"/>
                </a:solidFill>
              </a:defRPr>
            </a:lvl1pPr>
          </a:lstStyle>
          <a:p>
            <a:pPr lvl="0"/>
            <a:r>
              <a:rPr lang="es-ES"/>
              <a:t>Haga clic para modificar el estilo de texto del patrón</a:t>
            </a:r>
          </a:p>
        </p:txBody>
      </p:sp>
      <p:sp>
        <p:nvSpPr>
          <p:cNvPr id="33" name="Title 1"/>
          <p:cNvSpPr txBox="1">
            <a:spLocks/>
          </p:cNvSpPr>
          <p:nvPr userDrawn="1"/>
        </p:nvSpPr>
        <p:spPr>
          <a:xfrm>
            <a:off x="393441" y="1412296"/>
            <a:ext cx="4795944" cy="483287"/>
          </a:xfrm>
          <a:prstGeom prst="rect">
            <a:avLst/>
          </a:prstGeom>
        </p:spPr>
        <p:txBody>
          <a:bodyPr anchor="t"/>
          <a:lstStyle>
            <a:lvl1pPr algn="l" defTabSz="685800" rtl="0" eaLnBrk="1" fontAlgn="base" hangingPunct="1">
              <a:lnSpc>
                <a:spcPct val="100000"/>
              </a:lnSpc>
              <a:spcBef>
                <a:spcPct val="0"/>
              </a:spcBef>
              <a:spcAft>
                <a:spcPct val="0"/>
              </a:spcAft>
              <a:defRPr sz="2500" b="1" kern="1200">
                <a:solidFill>
                  <a:schemeClr val="bg2"/>
                </a:solidFill>
                <a:latin typeface="Montserrat" panose="02000505000000020004" pitchFamily="2" charset="77"/>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2pPr>
            <a:lvl3pPr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3pPr>
            <a:lvl4pPr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4pPr>
            <a:lvl5pPr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5pPr>
            <a:lvl6pPr marL="457200"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6pPr>
            <a:lvl7pPr marL="914400"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7pPr>
            <a:lvl8pPr marL="1371600"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8pPr>
            <a:lvl9pPr marL="1828800" algn="l" defTabSz="685800" rtl="0" eaLnBrk="1" fontAlgn="base" hangingPunct="1">
              <a:lnSpc>
                <a:spcPct val="90000"/>
              </a:lnSpc>
              <a:spcBef>
                <a:spcPct val="0"/>
              </a:spcBef>
              <a:spcAft>
                <a:spcPct val="0"/>
              </a:spcAft>
              <a:defRPr sz="3300">
                <a:solidFill>
                  <a:schemeClr val="tx1"/>
                </a:solidFill>
                <a:latin typeface="Montserrat" panose="00000500000000000000" pitchFamily="2" charset="0"/>
              </a:defRPr>
            </a:lvl9pPr>
          </a:lstStyle>
          <a:p>
            <a:r>
              <a:rPr lang="es-ES" sz="2609" dirty="0"/>
              <a:t>Índice</a:t>
            </a:r>
            <a:endParaRPr lang="en-US" sz="2609" dirty="0"/>
          </a:p>
        </p:txBody>
      </p:sp>
    </p:spTree>
    <p:extLst>
      <p:ext uri="{BB962C8B-B14F-4D97-AF65-F5344CB8AC3E}">
        <p14:creationId xmlns:p14="http://schemas.microsoft.com/office/powerpoint/2010/main" val="4245325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LYC Texto">
    <p:spTree>
      <p:nvGrpSpPr>
        <p:cNvPr id="1" name=""/>
        <p:cNvGrpSpPr/>
        <p:nvPr/>
      </p:nvGrpSpPr>
      <p:grpSpPr>
        <a:xfrm>
          <a:off x="0" y="0"/>
          <a:ext cx="0" cy="0"/>
          <a:chOff x="0" y="0"/>
          <a:chExt cx="0" cy="0"/>
        </a:xfrm>
      </p:grpSpPr>
      <p:sp>
        <p:nvSpPr>
          <p:cNvPr id="6" name="Marcador de texto 12"/>
          <p:cNvSpPr>
            <a:spLocks noGrp="1"/>
          </p:cNvSpPr>
          <p:nvPr>
            <p:ph type="body" sz="quarter" idx="21" hasCustomPrompt="1"/>
          </p:nvPr>
        </p:nvSpPr>
        <p:spPr>
          <a:xfrm>
            <a:off x="338209" y="1218926"/>
            <a:ext cx="4464249" cy="1450665"/>
          </a:xfrm>
          <a:prstGeom prst="rect">
            <a:avLst/>
          </a:prstGeom>
        </p:spPr>
        <p:txBody>
          <a:bodyPr/>
          <a:lstStyle>
            <a:lvl1pPr marL="0" marR="0" indent="0" algn="l" defTabSz="715701" rtl="0" eaLnBrk="1" fontAlgn="base" latinLnBrk="0" hangingPunct="1">
              <a:lnSpc>
                <a:spcPts val="2600"/>
              </a:lnSpc>
              <a:spcBef>
                <a:spcPts val="783"/>
              </a:spcBef>
              <a:spcAft>
                <a:spcPct val="0"/>
              </a:spcAft>
              <a:buClrTx/>
              <a:buSzTx/>
              <a:buFont typeface="Arial" panose="020B0604020202020204" pitchFamily="34" charset="0"/>
              <a:buNone/>
              <a:tabLst/>
              <a:defRPr sz="2600">
                <a:solidFill>
                  <a:srgbClr val="0A263B"/>
                </a:solidFill>
                <a:latin typeface="Montserrat Bold" panose="00000800000000000000" pitchFamily="2" charset="0"/>
              </a:defRPr>
            </a:lvl1pPr>
          </a:lstStyle>
          <a:p>
            <a:pPr lvl="0"/>
            <a:r>
              <a:rPr lang="es-ES_tradnl" dirty="0"/>
              <a:t>Título</a:t>
            </a:r>
            <a:endParaRPr lang="es-ES" dirty="0"/>
          </a:p>
        </p:txBody>
      </p:sp>
      <p:sp>
        <p:nvSpPr>
          <p:cNvPr id="7" name="Marcador de texto 16"/>
          <p:cNvSpPr>
            <a:spLocks noGrp="1"/>
          </p:cNvSpPr>
          <p:nvPr>
            <p:ph type="body" sz="quarter" idx="22" hasCustomPrompt="1"/>
          </p:nvPr>
        </p:nvSpPr>
        <p:spPr>
          <a:xfrm>
            <a:off x="361325" y="919464"/>
            <a:ext cx="4441132" cy="179595"/>
          </a:xfrm>
          <a:prstGeom prst="rect">
            <a:avLst/>
          </a:prstGeom>
        </p:spPr>
        <p:txBody>
          <a:bodyPr/>
          <a:lstStyle>
            <a:lvl1pPr marL="0" indent="0">
              <a:buNone/>
              <a:defRPr sz="900">
                <a:solidFill>
                  <a:srgbClr val="148C9C"/>
                </a:solidFill>
                <a:latin typeface="Montserrat ExtraBold" panose="00000900000000000000" pitchFamily="2" charset="0"/>
              </a:defRPr>
            </a:lvl1pPr>
          </a:lstStyle>
          <a:p>
            <a:pPr lvl="0"/>
            <a:r>
              <a:rPr lang="es-ES" dirty="0"/>
              <a:t>Guía burros</a:t>
            </a:r>
          </a:p>
        </p:txBody>
      </p:sp>
      <p:sp>
        <p:nvSpPr>
          <p:cNvPr id="8" name="Marcador de texto 18"/>
          <p:cNvSpPr>
            <a:spLocks noGrp="1"/>
          </p:cNvSpPr>
          <p:nvPr>
            <p:ph type="body" sz="quarter" idx="18" hasCustomPrompt="1"/>
          </p:nvPr>
        </p:nvSpPr>
        <p:spPr>
          <a:xfrm>
            <a:off x="348072" y="2789458"/>
            <a:ext cx="4454385" cy="1911130"/>
          </a:xfrm>
          <a:prstGeom prst="rect">
            <a:avLst/>
          </a:prstGeom>
        </p:spPr>
        <p:txBody>
          <a:bodyPr/>
          <a:lstStyle>
            <a:lvl1pPr marL="0" indent="0" algn="l">
              <a:buNone/>
              <a:defRPr sz="750" baseline="0">
                <a:latin typeface="Open Sans" panose="020B0606030504020204" pitchFamily="34" charset="0"/>
                <a:ea typeface="Open Sans" panose="020B0606030504020204" pitchFamily="34" charset="0"/>
                <a:cs typeface="Open Sans" panose="020B0606030504020204" pitchFamily="34" charset="0"/>
              </a:defRPr>
            </a:lvl1pPr>
          </a:lstStyle>
          <a:p>
            <a:pPr lvl="0"/>
            <a:r>
              <a:rPr lang="es-ES" dirty="0"/>
              <a:t>Haga clic para modificar el estilo de subtítulo del patrón</a:t>
            </a:r>
          </a:p>
        </p:txBody>
      </p:sp>
      <p:sp>
        <p:nvSpPr>
          <p:cNvPr id="10" name="Slide Number Placeholder 5"/>
          <p:cNvSpPr>
            <a:spLocks noGrp="1"/>
          </p:cNvSpPr>
          <p:nvPr>
            <p:ph type="sldNum" sz="quarter" idx="14"/>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29908231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LYC 2 columnas">
    <p:spTree>
      <p:nvGrpSpPr>
        <p:cNvPr id="1" name=""/>
        <p:cNvGrpSpPr/>
        <p:nvPr/>
      </p:nvGrpSpPr>
      <p:grpSpPr>
        <a:xfrm>
          <a:off x="0" y="0"/>
          <a:ext cx="0" cy="0"/>
          <a:chOff x="0" y="0"/>
          <a:chExt cx="0" cy="0"/>
        </a:xfrm>
      </p:grpSpPr>
      <p:sp>
        <p:nvSpPr>
          <p:cNvPr id="2" name="Title 1"/>
          <p:cNvSpPr>
            <a:spLocks noGrp="1"/>
          </p:cNvSpPr>
          <p:nvPr>
            <p:ph type="ctrTitle"/>
          </p:nvPr>
        </p:nvSpPr>
        <p:spPr>
          <a:xfrm>
            <a:off x="393441" y="1412296"/>
            <a:ext cx="4795944"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8" name="Subtitle 2">
            <a:extLst>
              <a:ext uri="{FF2B5EF4-FFF2-40B4-BE49-F238E27FC236}">
                <a16:creationId xmlns:a16="http://schemas.microsoft.com/office/drawing/2014/main" id="{9966F808-5662-BE4C-AF58-D3BAD8FA17E4}"/>
              </a:ext>
            </a:extLst>
          </p:cNvPr>
          <p:cNvSpPr>
            <a:spLocks noGrp="1"/>
          </p:cNvSpPr>
          <p:nvPr>
            <p:ph type="subTitle" idx="1"/>
          </p:nvPr>
        </p:nvSpPr>
        <p:spPr>
          <a:xfrm>
            <a:off x="392634" y="2226242"/>
            <a:ext cx="8704165" cy="2345759"/>
          </a:xfrm>
          <a:prstGeom prst="rect">
            <a:avLst/>
          </a:prstGeom>
        </p:spPr>
        <p:txBody>
          <a:bodyPr numCol="2" spcCol="324000"/>
          <a:lstStyle>
            <a:lvl1pPr marL="0" marR="0" indent="0" algn="just" defTabSz="715701" rtl="0" eaLnBrk="1" fontAlgn="auto" latinLnBrk="0" hangingPunct="1">
              <a:lnSpc>
                <a:spcPct val="100000"/>
              </a:lnSpc>
              <a:spcBef>
                <a:spcPts val="0"/>
              </a:spcBef>
              <a:spcAft>
                <a:spcPts val="0"/>
              </a:spcAft>
              <a:buClrTx/>
              <a:buSzTx/>
              <a:buFont typeface="Arial" panose="020B0604020202020204" pitchFamily="34" charset="0"/>
              <a:buNone/>
              <a:tabLst/>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dirty="0"/>
              <a:t>Haga clic para modificar el estilo de subtítulo del patrón</a:t>
            </a:r>
            <a:endParaRPr lang="en-US" dirty="0"/>
          </a:p>
        </p:txBody>
      </p:sp>
      <p:sp>
        <p:nvSpPr>
          <p:cNvPr id="6" name="Slide Number Placeholder 5"/>
          <p:cNvSpPr>
            <a:spLocks noGrp="1"/>
          </p:cNvSpPr>
          <p:nvPr>
            <p:ph type="sldNum" sz="quarter" idx="14"/>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2639474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LYC 2 columnas">
    <p:spTree>
      <p:nvGrpSpPr>
        <p:cNvPr id="1" name=""/>
        <p:cNvGrpSpPr/>
        <p:nvPr/>
      </p:nvGrpSpPr>
      <p:grpSpPr>
        <a:xfrm>
          <a:off x="0" y="0"/>
          <a:ext cx="0" cy="0"/>
          <a:chOff x="0" y="0"/>
          <a:chExt cx="0" cy="0"/>
        </a:xfrm>
      </p:grpSpPr>
      <p:sp>
        <p:nvSpPr>
          <p:cNvPr id="2" name="Title 1"/>
          <p:cNvSpPr>
            <a:spLocks noGrp="1"/>
          </p:cNvSpPr>
          <p:nvPr>
            <p:ph type="ctrTitle"/>
          </p:nvPr>
        </p:nvSpPr>
        <p:spPr>
          <a:xfrm>
            <a:off x="350527" y="780700"/>
            <a:ext cx="8626734"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8" name="Subtitle 2">
            <a:extLst>
              <a:ext uri="{FF2B5EF4-FFF2-40B4-BE49-F238E27FC236}">
                <a16:creationId xmlns:a16="http://schemas.microsoft.com/office/drawing/2014/main" id="{9966F808-5662-BE4C-AF58-D3BAD8FA17E4}"/>
              </a:ext>
            </a:extLst>
          </p:cNvPr>
          <p:cNvSpPr>
            <a:spLocks noGrp="1"/>
          </p:cNvSpPr>
          <p:nvPr>
            <p:ph type="subTitle" idx="1"/>
          </p:nvPr>
        </p:nvSpPr>
        <p:spPr>
          <a:xfrm>
            <a:off x="336072" y="1792609"/>
            <a:ext cx="8704165" cy="2345759"/>
          </a:xfrm>
          <a:prstGeom prst="rect">
            <a:avLst/>
          </a:prstGeom>
        </p:spPr>
        <p:txBody>
          <a:bodyPr numCol="2" spcCol="324000"/>
          <a:lstStyle>
            <a:lvl1pPr marL="0" marR="0" indent="0" algn="just" defTabSz="715701" rtl="0" eaLnBrk="1" fontAlgn="auto" latinLnBrk="0" hangingPunct="1">
              <a:lnSpc>
                <a:spcPct val="100000"/>
              </a:lnSpc>
              <a:spcBef>
                <a:spcPts val="0"/>
              </a:spcBef>
              <a:spcAft>
                <a:spcPts val="0"/>
              </a:spcAft>
              <a:buClrTx/>
              <a:buSzTx/>
              <a:buFont typeface="Arial" panose="020B0604020202020204" pitchFamily="34" charset="0"/>
              <a:buNone/>
              <a:tabLst/>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dirty="0"/>
              <a:t>Haga clic para modificar el estilo de subtítulo del patrón</a:t>
            </a:r>
            <a:endParaRPr lang="en-US" dirty="0"/>
          </a:p>
        </p:txBody>
      </p:sp>
      <p:sp>
        <p:nvSpPr>
          <p:cNvPr id="6" name="Slide Number Placeholder 5"/>
          <p:cNvSpPr>
            <a:spLocks noGrp="1"/>
          </p:cNvSpPr>
          <p:nvPr>
            <p:ph type="sldNum" sz="quarter" idx="14"/>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3417852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LYC 3 columnas">
    <p:spTree>
      <p:nvGrpSpPr>
        <p:cNvPr id="1" name=""/>
        <p:cNvGrpSpPr/>
        <p:nvPr/>
      </p:nvGrpSpPr>
      <p:grpSpPr>
        <a:xfrm>
          <a:off x="0" y="0"/>
          <a:ext cx="0" cy="0"/>
          <a:chOff x="0" y="0"/>
          <a:chExt cx="0" cy="0"/>
        </a:xfrm>
      </p:grpSpPr>
      <p:sp>
        <p:nvSpPr>
          <p:cNvPr id="2" name="Title 1"/>
          <p:cNvSpPr>
            <a:spLocks noGrp="1"/>
          </p:cNvSpPr>
          <p:nvPr>
            <p:ph type="ctrTitle"/>
          </p:nvPr>
        </p:nvSpPr>
        <p:spPr>
          <a:xfrm>
            <a:off x="393441" y="1412296"/>
            <a:ext cx="4795944"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2634" y="2226242"/>
            <a:ext cx="8704165" cy="2345759"/>
          </a:xfrm>
          <a:prstGeom prst="rect">
            <a:avLst/>
          </a:prstGeom>
        </p:spPr>
        <p:txBody>
          <a:bodyPr numCol="3" spcCol="324000"/>
          <a:lstStyle>
            <a:lvl1pPr marL="0" marR="0" indent="0" algn="just" defTabSz="715701" rtl="0" eaLnBrk="1" fontAlgn="auto" latinLnBrk="0" hangingPunct="1">
              <a:lnSpc>
                <a:spcPct val="100000"/>
              </a:lnSpc>
              <a:spcBef>
                <a:spcPts val="0"/>
              </a:spcBef>
              <a:spcAft>
                <a:spcPts val="0"/>
              </a:spcAft>
              <a:buClrTx/>
              <a:buSzTx/>
              <a:buFont typeface="Arial" panose="020B0604020202020204" pitchFamily="34" charset="0"/>
              <a:buNone/>
              <a:tabLst/>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6" name="Slide Number Placeholder 5"/>
          <p:cNvSpPr>
            <a:spLocks noGrp="1"/>
          </p:cNvSpPr>
          <p:nvPr>
            <p:ph type="sldNum" sz="quarter" idx="14"/>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899019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LYC 6 Fotos">
    <p:spTree>
      <p:nvGrpSpPr>
        <p:cNvPr id="1" name=""/>
        <p:cNvGrpSpPr/>
        <p:nvPr/>
      </p:nvGrpSpPr>
      <p:grpSpPr>
        <a:xfrm>
          <a:off x="0" y="0"/>
          <a:ext cx="0" cy="0"/>
          <a:chOff x="0" y="0"/>
          <a:chExt cx="0" cy="0"/>
        </a:xfrm>
      </p:grpSpPr>
      <p:sp>
        <p:nvSpPr>
          <p:cNvPr id="2" name="Title 1"/>
          <p:cNvSpPr>
            <a:spLocks noGrp="1"/>
          </p:cNvSpPr>
          <p:nvPr>
            <p:ph type="ctrTitle"/>
          </p:nvPr>
        </p:nvSpPr>
        <p:spPr>
          <a:xfrm>
            <a:off x="393440" y="1412296"/>
            <a:ext cx="4493140"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2634" y="2225148"/>
            <a:ext cx="3735518" cy="1567011"/>
          </a:xfrm>
          <a:prstGeom prst="rect">
            <a:avLst/>
          </a:prstGeom>
        </p:spPr>
        <p:txBody>
          <a:bodyPr/>
          <a:lstStyle>
            <a:lvl1pPr marL="0" indent="0" algn="l">
              <a:lnSpc>
                <a:spcPct val="100000"/>
              </a:lnSpc>
              <a:spcBef>
                <a:spcPts val="0"/>
              </a:spcBef>
              <a:buNone/>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posición de imagen 4">
            <a:extLst>
              <a:ext uri="{FF2B5EF4-FFF2-40B4-BE49-F238E27FC236}">
                <a16:creationId xmlns:a16="http://schemas.microsoft.com/office/drawing/2014/main" id="{6DCB71D7-BAF2-9440-AFC4-2DBF275B9212}"/>
              </a:ext>
            </a:extLst>
          </p:cNvPr>
          <p:cNvSpPr>
            <a:spLocks noGrp="1"/>
          </p:cNvSpPr>
          <p:nvPr>
            <p:ph type="pic" sz="quarter" idx="14"/>
          </p:nvPr>
        </p:nvSpPr>
        <p:spPr>
          <a:xfrm>
            <a:off x="5103342" y="0"/>
            <a:ext cx="1433027" cy="1860550"/>
          </a:xfrm>
          <a:prstGeom prst="rect">
            <a:avLst/>
          </a:prstGeom>
          <a:solidFill>
            <a:schemeClr val="bg1">
              <a:lumMod val="95000"/>
            </a:schemeClr>
          </a:solidFill>
        </p:spPr>
        <p:txBody>
          <a:bodyPr anchor="ctr"/>
          <a:lstStyle>
            <a:lvl1pPr marL="0" indent="0" algn="ctr">
              <a:buNone/>
              <a:defRPr sz="731"/>
            </a:lvl1pPr>
          </a:lstStyle>
          <a:p>
            <a:pPr lvl="0"/>
            <a:r>
              <a:rPr lang="es-ES" noProof="0"/>
              <a:t>Haga clic en el icono para agregar una imagen</a:t>
            </a:r>
            <a:endParaRPr lang="es-ES" noProof="0" dirty="0"/>
          </a:p>
        </p:txBody>
      </p:sp>
      <p:sp>
        <p:nvSpPr>
          <p:cNvPr id="14" name="Marcador de posición de imagen 13">
            <a:extLst>
              <a:ext uri="{FF2B5EF4-FFF2-40B4-BE49-F238E27FC236}">
                <a16:creationId xmlns:a16="http://schemas.microsoft.com/office/drawing/2014/main" id="{A7AA75ED-ACE2-5F4C-A15A-B0E73ABA8913}"/>
              </a:ext>
            </a:extLst>
          </p:cNvPr>
          <p:cNvSpPr>
            <a:spLocks noGrp="1"/>
          </p:cNvSpPr>
          <p:nvPr>
            <p:ph type="pic" sz="quarter" idx="15"/>
          </p:nvPr>
        </p:nvSpPr>
        <p:spPr>
          <a:xfrm>
            <a:off x="5103342" y="1952626"/>
            <a:ext cx="1433027" cy="3414713"/>
          </a:xfrm>
          <a:prstGeom prst="rect">
            <a:avLst/>
          </a:prstGeom>
          <a:solidFill>
            <a:schemeClr val="bg1">
              <a:lumMod val="95000"/>
            </a:schemeClr>
          </a:solidFill>
        </p:spPr>
        <p:txBody>
          <a:bodyPr anchor="ctr"/>
          <a:lstStyle>
            <a:lvl1pPr marL="0" marR="0" indent="0" algn="ctr" defTabSz="715701" rtl="0" eaLnBrk="1" fontAlgn="auto" latinLnBrk="0" hangingPunct="1">
              <a:lnSpc>
                <a:spcPct val="90000"/>
              </a:lnSpc>
              <a:spcBef>
                <a:spcPts val="783"/>
              </a:spcBef>
              <a:spcAft>
                <a:spcPts val="0"/>
              </a:spcAft>
              <a:buClrTx/>
              <a:buSzTx/>
              <a:buFont typeface="Arial" panose="020B0604020202020204" pitchFamily="34" charset="0"/>
              <a:buNone/>
              <a:tabLst/>
              <a:defRPr sz="731"/>
            </a:lvl1pPr>
          </a:lstStyle>
          <a:p>
            <a:pPr lvl="0"/>
            <a:r>
              <a:rPr lang="es-ES" noProof="0"/>
              <a:t>Haga clic en el icono para agregar una imagen</a:t>
            </a:r>
            <a:endParaRPr lang="es-ES" noProof="0" dirty="0"/>
          </a:p>
        </p:txBody>
      </p:sp>
      <p:sp>
        <p:nvSpPr>
          <p:cNvPr id="17" name="Marcador de posición de imagen 16">
            <a:extLst>
              <a:ext uri="{FF2B5EF4-FFF2-40B4-BE49-F238E27FC236}">
                <a16:creationId xmlns:a16="http://schemas.microsoft.com/office/drawing/2014/main" id="{C17FA93B-4329-9442-AB7E-C33DF42ABC76}"/>
              </a:ext>
            </a:extLst>
          </p:cNvPr>
          <p:cNvSpPr>
            <a:spLocks noGrp="1"/>
          </p:cNvSpPr>
          <p:nvPr>
            <p:ph type="pic" sz="quarter" idx="16"/>
          </p:nvPr>
        </p:nvSpPr>
        <p:spPr>
          <a:xfrm>
            <a:off x="6619203" y="1"/>
            <a:ext cx="1433026" cy="2644775"/>
          </a:xfrm>
          <a:prstGeom prst="rect">
            <a:avLst/>
          </a:prstGeom>
          <a:solidFill>
            <a:schemeClr val="bg1">
              <a:lumMod val="95000"/>
            </a:schemeClr>
          </a:solidFill>
        </p:spPr>
        <p:txBody>
          <a:bodyPr anchor="ctr"/>
          <a:lstStyle>
            <a:lvl1pPr marL="0" marR="0" indent="0" algn="ctr" defTabSz="715701" rtl="0" eaLnBrk="1" fontAlgn="auto" latinLnBrk="0" hangingPunct="1">
              <a:lnSpc>
                <a:spcPct val="90000"/>
              </a:lnSpc>
              <a:spcBef>
                <a:spcPts val="783"/>
              </a:spcBef>
              <a:spcAft>
                <a:spcPts val="0"/>
              </a:spcAft>
              <a:buClrTx/>
              <a:buSzTx/>
              <a:buFont typeface="Arial" panose="020B0604020202020204" pitchFamily="34" charset="0"/>
              <a:buNone/>
              <a:tabLst/>
              <a:defRPr sz="731"/>
            </a:lvl1pPr>
          </a:lstStyle>
          <a:p>
            <a:pPr lvl="0"/>
            <a:r>
              <a:rPr lang="es-ES" noProof="0"/>
              <a:t>Haga clic en el icono para agregar una imagen</a:t>
            </a:r>
            <a:endParaRPr lang="es-ES" noProof="0" dirty="0"/>
          </a:p>
        </p:txBody>
      </p:sp>
      <p:sp>
        <p:nvSpPr>
          <p:cNvPr id="19" name="Marcador de posición de imagen 18">
            <a:extLst>
              <a:ext uri="{FF2B5EF4-FFF2-40B4-BE49-F238E27FC236}">
                <a16:creationId xmlns:a16="http://schemas.microsoft.com/office/drawing/2014/main" id="{111F76B4-9F4B-7B4E-B55D-F05AF38A78EC}"/>
              </a:ext>
            </a:extLst>
          </p:cNvPr>
          <p:cNvSpPr>
            <a:spLocks noGrp="1"/>
          </p:cNvSpPr>
          <p:nvPr>
            <p:ph type="pic" sz="quarter" idx="17"/>
          </p:nvPr>
        </p:nvSpPr>
        <p:spPr>
          <a:xfrm>
            <a:off x="6619203" y="2749550"/>
            <a:ext cx="1433026" cy="2616200"/>
          </a:xfrm>
          <a:prstGeom prst="rect">
            <a:avLst/>
          </a:prstGeom>
          <a:solidFill>
            <a:schemeClr val="bg1">
              <a:lumMod val="95000"/>
            </a:schemeClr>
          </a:solidFill>
        </p:spPr>
        <p:txBody>
          <a:bodyPr anchor="ctr"/>
          <a:lstStyle>
            <a:lvl1pPr marL="0" marR="0" indent="0" algn="ctr" defTabSz="715701" rtl="0" eaLnBrk="1" fontAlgn="auto" latinLnBrk="0" hangingPunct="1">
              <a:lnSpc>
                <a:spcPct val="90000"/>
              </a:lnSpc>
              <a:spcBef>
                <a:spcPts val="783"/>
              </a:spcBef>
              <a:spcAft>
                <a:spcPts val="0"/>
              </a:spcAft>
              <a:buClrTx/>
              <a:buSzTx/>
              <a:buFont typeface="Arial" panose="020B0604020202020204" pitchFamily="34" charset="0"/>
              <a:buNone/>
              <a:tabLst/>
              <a:defRPr sz="731"/>
            </a:lvl1pPr>
          </a:lstStyle>
          <a:p>
            <a:pPr lvl="0"/>
            <a:r>
              <a:rPr lang="es-ES" noProof="0"/>
              <a:t>Haga clic en el icono para agregar una imagen</a:t>
            </a:r>
            <a:endParaRPr lang="es-ES" noProof="0" dirty="0"/>
          </a:p>
        </p:txBody>
      </p:sp>
      <p:sp>
        <p:nvSpPr>
          <p:cNvPr id="21" name="Marcador de posición de imagen 20">
            <a:extLst>
              <a:ext uri="{FF2B5EF4-FFF2-40B4-BE49-F238E27FC236}">
                <a16:creationId xmlns:a16="http://schemas.microsoft.com/office/drawing/2014/main" id="{744B4D03-AF84-8C44-9916-C1337C2DC990}"/>
              </a:ext>
            </a:extLst>
          </p:cNvPr>
          <p:cNvSpPr>
            <a:spLocks noGrp="1"/>
          </p:cNvSpPr>
          <p:nvPr>
            <p:ph type="pic" sz="quarter" idx="18"/>
          </p:nvPr>
        </p:nvSpPr>
        <p:spPr>
          <a:xfrm>
            <a:off x="8135063" y="1"/>
            <a:ext cx="1411489" cy="3414713"/>
          </a:xfrm>
          <a:prstGeom prst="rect">
            <a:avLst/>
          </a:prstGeom>
          <a:solidFill>
            <a:schemeClr val="bg1">
              <a:lumMod val="95000"/>
            </a:schemeClr>
          </a:solidFill>
        </p:spPr>
        <p:txBody>
          <a:bodyPr anchor="ctr"/>
          <a:lstStyle>
            <a:lvl1pPr marL="0" marR="0" indent="0" algn="ctr" defTabSz="715701" rtl="0" eaLnBrk="1" fontAlgn="auto" latinLnBrk="0" hangingPunct="1">
              <a:lnSpc>
                <a:spcPct val="90000"/>
              </a:lnSpc>
              <a:spcBef>
                <a:spcPts val="783"/>
              </a:spcBef>
              <a:spcAft>
                <a:spcPts val="0"/>
              </a:spcAft>
              <a:buClrTx/>
              <a:buSzTx/>
              <a:buFont typeface="Arial" panose="020B0604020202020204" pitchFamily="34" charset="0"/>
              <a:buNone/>
              <a:tabLst/>
              <a:defRPr sz="731"/>
            </a:lvl1pPr>
          </a:lstStyle>
          <a:p>
            <a:pPr lvl="0"/>
            <a:r>
              <a:rPr lang="es-ES" noProof="0"/>
              <a:t>Haga clic en el icono para agregar una imagen</a:t>
            </a:r>
            <a:endParaRPr lang="es-ES" noProof="0" dirty="0"/>
          </a:p>
        </p:txBody>
      </p:sp>
      <p:sp>
        <p:nvSpPr>
          <p:cNvPr id="23" name="Marcador de posición de imagen 22">
            <a:extLst>
              <a:ext uri="{FF2B5EF4-FFF2-40B4-BE49-F238E27FC236}">
                <a16:creationId xmlns:a16="http://schemas.microsoft.com/office/drawing/2014/main" id="{5F71B860-F713-7B48-8577-8A7DF361EFD2}"/>
              </a:ext>
            </a:extLst>
          </p:cNvPr>
          <p:cNvSpPr>
            <a:spLocks noGrp="1"/>
          </p:cNvSpPr>
          <p:nvPr>
            <p:ph type="pic" sz="quarter" idx="19"/>
          </p:nvPr>
        </p:nvSpPr>
        <p:spPr>
          <a:xfrm>
            <a:off x="8130093" y="3514726"/>
            <a:ext cx="1416459" cy="1851025"/>
          </a:xfrm>
          <a:prstGeom prst="rect">
            <a:avLst/>
          </a:prstGeom>
          <a:solidFill>
            <a:schemeClr val="bg1">
              <a:lumMod val="95000"/>
            </a:schemeClr>
          </a:solidFill>
        </p:spPr>
        <p:txBody>
          <a:bodyPr anchor="ctr"/>
          <a:lstStyle>
            <a:lvl1pPr marL="0" marR="0" indent="0" algn="ctr" defTabSz="715701" rtl="0" eaLnBrk="1" fontAlgn="auto" latinLnBrk="0" hangingPunct="1">
              <a:lnSpc>
                <a:spcPct val="90000"/>
              </a:lnSpc>
              <a:spcBef>
                <a:spcPts val="783"/>
              </a:spcBef>
              <a:spcAft>
                <a:spcPts val="0"/>
              </a:spcAft>
              <a:buClrTx/>
              <a:buSzTx/>
              <a:buFont typeface="Arial" panose="020B0604020202020204" pitchFamily="34" charset="0"/>
              <a:buNone/>
              <a:tabLst/>
              <a:defRPr sz="731"/>
            </a:lvl1pPr>
          </a:lstStyle>
          <a:p>
            <a:pPr lvl="0"/>
            <a:r>
              <a:rPr lang="es-ES" noProof="0"/>
              <a:t>Haga clic en el icono para agregar una imagen</a:t>
            </a:r>
            <a:endParaRPr lang="es-ES" noProof="0" dirty="0"/>
          </a:p>
        </p:txBody>
      </p:sp>
      <p:sp>
        <p:nvSpPr>
          <p:cNvPr id="11" name="Slide Number Placeholder 5"/>
          <p:cNvSpPr>
            <a:spLocks noGrp="1"/>
          </p:cNvSpPr>
          <p:nvPr>
            <p:ph type="sldNum" sz="quarter" idx="20"/>
          </p:nvPr>
        </p:nvSpPr>
        <p:spPr>
          <a:xfrm>
            <a:off x="8732348" y="5006975"/>
            <a:ext cx="563270" cy="215900"/>
          </a:xfrm>
          <a:prstGeom prst="rect">
            <a:avLst/>
          </a:prstGeom>
        </p:spPr>
        <p:txBody>
          <a:bodyPr/>
          <a:lstStyle>
            <a:lvl1pPr>
              <a:defRPr/>
            </a:lvl1pPr>
          </a:lstStyle>
          <a:p>
            <a:pPr>
              <a:defRPr/>
            </a:pPr>
            <a:fld id="{EAFCC76C-FC37-4FAC-9221-776D8DDCE26C}" type="slidenum">
              <a:rPr lang="es-ES"/>
              <a:pPr>
                <a:defRPr/>
              </a:pPr>
              <a:t>‹Nº›</a:t>
            </a:fld>
            <a:endParaRPr lang="es-ES" dirty="0"/>
          </a:p>
        </p:txBody>
      </p:sp>
    </p:spTree>
    <p:extLst>
      <p:ext uri="{BB962C8B-B14F-4D97-AF65-F5344CB8AC3E}">
        <p14:creationId xmlns:p14="http://schemas.microsoft.com/office/powerpoint/2010/main" val="2032959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LYC Foto grande">
    <p:spTree>
      <p:nvGrpSpPr>
        <p:cNvPr id="1" name=""/>
        <p:cNvGrpSpPr/>
        <p:nvPr/>
      </p:nvGrpSpPr>
      <p:grpSpPr>
        <a:xfrm>
          <a:off x="0" y="0"/>
          <a:ext cx="0" cy="0"/>
          <a:chOff x="0" y="0"/>
          <a:chExt cx="0" cy="0"/>
        </a:xfrm>
      </p:grpSpPr>
      <p:sp>
        <p:nvSpPr>
          <p:cNvPr id="2" name="Title 1"/>
          <p:cNvSpPr>
            <a:spLocks noGrp="1"/>
          </p:cNvSpPr>
          <p:nvPr>
            <p:ph type="ctrTitle"/>
          </p:nvPr>
        </p:nvSpPr>
        <p:spPr>
          <a:xfrm>
            <a:off x="393440" y="1412296"/>
            <a:ext cx="4251957"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2634" y="2218521"/>
            <a:ext cx="2978687" cy="2129720"/>
          </a:xfrm>
          <a:prstGeom prst="rect">
            <a:avLst/>
          </a:prstGeom>
        </p:spPr>
        <p:txBody>
          <a:bodyPr/>
          <a:lstStyle>
            <a:lvl1pPr marL="178925" marR="0" indent="-178925" algn="l" defTabSz="715701" rtl="0" eaLnBrk="1" fontAlgn="auto" latinLnBrk="0" hangingPunct="1">
              <a:lnSpc>
                <a:spcPct val="100000"/>
              </a:lnSpc>
              <a:spcBef>
                <a:spcPts val="0"/>
              </a:spcBef>
              <a:spcAft>
                <a:spcPts val="0"/>
              </a:spcAft>
              <a:buClrTx/>
              <a:buSzTx/>
              <a:buFont typeface="Arial" panose="020B0604020202020204" pitchFamily="34" charset="0"/>
              <a:buChar char="•"/>
              <a:tabLst/>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posición de imagen 4">
            <a:extLst>
              <a:ext uri="{FF2B5EF4-FFF2-40B4-BE49-F238E27FC236}">
                <a16:creationId xmlns:a16="http://schemas.microsoft.com/office/drawing/2014/main" id="{00711F88-8C0D-7440-AD22-179859D83754}"/>
              </a:ext>
            </a:extLst>
          </p:cNvPr>
          <p:cNvSpPr>
            <a:spLocks noGrp="1"/>
          </p:cNvSpPr>
          <p:nvPr>
            <p:ph type="pic" sz="quarter" idx="14"/>
          </p:nvPr>
        </p:nvSpPr>
        <p:spPr>
          <a:xfrm>
            <a:off x="4897068" y="0"/>
            <a:ext cx="4645395" cy="5367338"/>
          </a:xfrm>
          <a:prstGeom prst="rect">
            <a:avLst/>
          </a:prstGeom>
          <a:solidFill>
            <a:schemeClr val="bg1">
              <a:lumMod val="95000"/>
            </a:schemeClr>
          </a:solidFill>
        </p:spPr>
        <p:txBody>
          <a:bodyPr anchor="ctr"/>
          <a:lstStyle>
            <a:lvl1pPr marL="0" indent="0" algn="ctr">
              <a:buNone/>
              <a:defRPr sz="835" b="0" i="0">
                <a:latin typeface="Montserrat" panose="02000505000000020004" pitchFamily="2" charset="77"/>
              </a:defRPr>
            </a:lvl1pPr>
          </a:lstStyle>
          <a:p>
            <a:pPr lvl="0"/>
            <a:r>
              <a:rPr lang="es-ES" noProof="0"/>
              <a:t>Haga clic en el icono para agregar una imagen</a:t>
            </a:r>
            <a:endParaRPr lang="es-ES" noProof="0" dirty="0"/>
          </a:p>
        </p:txBody>
      </p:sp>
      <p:sp>
        <p:nvSpPr>
          <p:cNvPr id="6" name="Slide Number Placeholder 5"/>
          <p:cNvSpPr>
            <a:spLocks noGrp="1"/>
          </p:cNvSpPr>
          <p:nvPr>
            <p:ph type="sldNum" sz="quarter" idx="15"/>
          </p:nvPr>
        </p:nvSpPr>
        <p:spPr>
          <a:xfrm>
            <a:off x="8732348" y="5006975"/>
            <a:ext cx="563270" cy="215900"/>
          </a:xfrm>
          <a:prstGeom prst="rect">
            <a:avLst/>
          </a:prstGeom>
        </p:spPr>
        <p:txBody>
          <a:bodyPr/>
          <a:lstStyle>
            <a:lvl1pPr>
              <a:defRPr/>
            </a:lvl1pPr>
          </a:lstStyle>
          <a:p>
            <a:pPr>
              <a:defRPr/>
            </a:pPr>
            <a:fld id="{0554C73F-BC4D-4F27-A99D-8B4BC356991A}" type="slidenum">
              <a:rPr lang="es-ES"/>
              <a:pPr>
                <a:defRPr/>
              </a:pPr>
              <a:t>‹Nº›</a:t>
            </a:fld>
            <a:endParaRPr lang="es-ES" dirty="0"/>
          </a:p>
        </p:txBody>
      </p:sp>
    </p:spTree>
    <p:extLst>
      <p:ext uri="{BB962C8B-B14F-4D97-AF65-F5344CB8AC3E}">
        <p14:creationId xmlns:p14="http://schemas.microsoft.com/office/powerpoint/2010/main" val="3548223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LYC Texto + foto">
    <p:spTree>
      <p:nvGrpSpPr>
        <p:cNvPr id="1" name=""/>
        <p:cNvGrpSpPr/>
        <p:nvPr/>
      </p:nvGrpSpPr>
      <p:grpSpPr>
        <a:xfrm>
          <a:off x="0" y="0"/>
          <a:ext cx="0" cy="0"/>
          <a:chOff x="0" y="0"/>
          <a:chExt cx="0" cy="0"/>
        </a:xfrm>
      </p:grpSpPr>
      <p:sp>
        <p:nvSpPr>
          <p:cNvPr id="2" name="Title 1"/>
          <p:cNvSpPr>
            <a:spLocks noGrp="1"/>
          </p:cNvSpPr>
          <p:nvPr>
            <p:ph type="ctrTitle"/>
          </p:nvPr>
        </p:nvSpPr>
        <p:spPr>
          <a:xfrm>
            <a:off x="393440" y="1412295"/>
            <a:ext cx="5400198" cy="713462"/>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2634" y="2271458"/>
            <a:ext cx="4137414" cy="2421122"/>
          </a:xfrm>
          <a:prstGeom prst="rect">
            <a:avLst/>
          </a:prstGeom>
        </p:spPr>
        <p:txBody>
          <a:bodyPr/>
          <a:lstStyle>
            <a:lvl1pPr marL="13254" marR="434059" indent="0" algn="l">
              <a:lnSpc>
                <a:spcPct val="100000"/>
              </a:lnSpc>
              <a:spcBef>
                <a:spcPts val="1127"/>
              </a:spcBef>
              <a:buNone/>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s-E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7" name="Marcador de posición de imagen 4">
            <a:extLst>
              <a:ext uri="{FF2B5EF4-FFF2-40B4-BE49-F238E27FC236}">
                <a16:creationId xmlns:a16="http://schemas.microsoft.com/office/drawing/2014/main" id="{E0F66365-EB7F-FF4C-B8FC-6534A8015449}"/>
              </a:ext>
            </a:extLst>
          </p:cNvPr>
          <p:cNvSpPr>
            <a:spLocks noGrp="1"/>
          </p:cNvSpPr>
          <p:nvPr>
            <p:ph type="pic" sz="quarter" idx="14"/>
          </p:nvPr>
        </p:nvSpPr>
        <p:spPr>
          <a:xfrm>
            <a:off x="4692584" y="2271459"/>
            <a:ext cx="4325567" cy="2421122"/>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8" name="Slide Number Placeholder 5"/>
          <p:cNvSpPr>
            <a:spLocks noGrp="1"/>
          </p:cNvSpPr>
          <p:nvPr>
            <p:ph type="sldNum" sz="quarter" idx="15"/>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36842725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LYC 4 fotos">
    <p:spTree>
      <p:nvGrpSpPr>
        <p:cNvPr id="1" name=""/>
        <p:cNvGrpSpPr/>
        <p:nvPr/>
      </p:nvGrpSpPr>
      <p:grpSpPr>
        <a:xfrm>
          <a:off x="0" y="0"/>
          <a:ext cx="0" cy="0"/>
          <a:chOff x="0" y="0"/>
          <a:chExt cx="0" cy="0"/>
        </a:xfrm>
      </p:grpSpPr>
      <p:sp>
        <p:nvSpPr>
          <p:cNvPr id="2" name="Title 1"/>
          <p:cNvSpPr>
            <a:spLocks noGrp="1"/>
          </p:cNvSpPr>
          <p:nvPr>
            <p:ph type="ctrTitle"/>
          </p:nvPr>
        </p:nvSpPr>
        <p:spPr>
          <a:xfrm>
            <a:off x="393440" y="1412296"/>
            <a:ext cx="3979316"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2634" y="2125758"/>
            <a:ext cx="3272301" cy="441597"/>
          </a:xfrm>
          <a:prstGeom prst="rect">
            <a:avLst/>
          </a:prstGeom>
        </p:spPr>
        <p:txBody>
          <a:bodyPr/>
          <a:lstStyle>
            <a:lvl1pPr marL="0" indent="0" algn="l">
              <a:lnSpc>
                <a:spcPct val="100000"/>
              </a:lnSpc>
              <a:spcBef>
                <a:spcPts val="0"/>
              </a:spcBef>
              <a:buNone/>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posición de imagen 4">
            <a:extLst>
              <a:ext uri="{FF2B5EF4-FFF2-40B4-BE49-F238E27FC236}">
                <a16:creationId xmlns:a16="http://schemas.microsoft.com/office/drawing/2014/main" id="{EE75C5C1-3B33-9544-A1AD-1122B146DB73}"/>
              </a:ext>
            </a:extLst>
          </p:cNvPr>
          <p:cNvSpPr>
            <a:spLocks noGrp="1"/>
          </p:cNvSpPr>
          <p:nvPr>
            <p:ph type="pic" sz="quarter" idx="14"/>
          </p:nvPr>
        </p:nvSpPr>
        <p:spPr>
          <a:xfrm>
            <a:off x="4540954" y="1412295"/>
            <a:ext cx="2306095" cy="1555750"/>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9" name="Marcador de posición de imagen 4">
            <a:extLst>
              <a:ext uri="{FF2B5EF4-FFF2-40B4-BE49-F238E27FC236}">
                <a16:creationId xmlns:a16="http://schemas.microsoft.com/office/drawing/2014/main" id="{690EBD4A-89C6-7A47-A57F-87815AB1D11A}"/>
              </a:ext>
            </a:extLst>
          </p:cNvPr>
          <p:cNvSpPr>
            <a:spLocks noGrp="1"/>
          </p:cNvSpPr>
          <p:nvPr>
            <p:ph type="pic" sz="quarter" idx="15"/>
          </p:nvPr>
        </p:nvSpPr>
        <p:spPr>
          <a:xfrm>
            <a:off x="6931813" y="1412295"/>
            <a:ext cx="2306095" cy="1555750"/>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10" name="Marcador de posición de imagen 4">
            <a:extLst>
              <a:ext uri="{FF2B5EF4-FFF2-40B4-BE49-F238E27FC236}">
                <a16:creationId xmlns:a16="http://schemas.microsoft.com/office/drawing/2014/main" id="{DCBC2C19-9276-F74C-B47F-4EEF1E3E3696}"/>
              </a:ext>
            </a:extLst>
          </p:cNvPr>
          <p:cNvSpPr>
            <a:spLocks noGrp="1"/>
          </p:cNvSpPr>
          <p:nvPr>
            <p:ph type="pic" sz="quarter" idx="16"/>
          </p:nvPr>
        </p:nvSpPr>
        <p:spPr>
          <a:xfrm>
            <a:off x="4540954" y="3050177"/>
            <a:ext cx="2306095" cy="1555750"/>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11" name="Marcador de posición de imagen 4">
            <a:extLst>
              <a:ext uri="{FF2B5EF4-FFF2-40B4-BE49-F238E27FC236}">
                <a16:creationId xmlns:a16="http://schemas.microsoft.com/office/drawing/2014/main" id="{CC8950EF-BAA5-E444-8B87-51923EB3DA43}"/>
              </a:ext>
            </a:extLst>
          </p:cNvPr>
          <p:cNvSpPr>
            <a:spLocks noGrp="1"/>
          </p:cNvSpPr>
          <p:nvPr>
            <p:ph type="pic" sz="quarter" idx="17"/>
          </p:nvPr>
        </p:nvSpPr>
        <p:spPr>
          <a:xfrm>
            <a:off x="6931813" y="3050177"/>
            <a:ext cx="2306095" cy="1555750"/>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12" name="Slide Number Placeholder 5"/>
          <p:cNvSpPr>
            <a:spLocks noGrp="1"/>
          </p:cNvSpPr>
          <p:nvPr>
            <p:ph type="sldNum" sz="quarter" idx="18"/>
          </p:nvPr>
        </p:nvSpPr>
        <p:spPr>
          <a:xfrm>
            <a:off x="8732348" y="5006975"/>
            <a:ext cx="563270" cy="215900"/>
          </a:xfrm>
          <a:prstGeom prst="rect">
            <a:avLst/>
          </a:prstGeom>
        </p:spPr>
        <p:txBody>
          <a:bodyPr/>
          <a:lstStyle>
            <a:lvl1pPr>
              <a:defRPr/>
            </a:lvl1pPr>
          </a:lstStyle>
          <a:p>
            <a:pPr>
              <a:defRPr/>
            </a:pPr>
            <a:fld id="{49F73340-6413-4A14-BAE6-6BC968516768}" type="slidenum">
              <a:rPr lang="es-ES"/>
              <a:pPr>
                <a:defRPr/>
              </a:pPr>
              <a:t>‹Nº›</a:t>
            </a:fld>
            <a:endParaRPr lang="es-ES" dirty="0"/>
          </a:p>
        </p:txBody>
      </p:sp>
    </p:spTree>
    <p:extLst>
      <p:ext uri="{BB962C8B-B14F-4D97-AF65-F5344CB8AC3E}">
        <p14:creationId xmlns:p14="http://schemas.microsoft.com/office/powerpoint/2010/main" val="215248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LYC Fotos + icon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878F45-49A7-CC4E-B2DC-E9BDEB6EDBB7}"/>
              </a:ext>
            </a:extLst>
          </p:cNvPr>
          <p:cNvSpPr>
            <a:spLocks noGrp="1"/>
          </p:cNvSpPr>
          <p:nvPr>
            <p:ph type="title"/>
          </p:nvPr>
        </p:nvSpPr>
        <p:spPr>
          <a:xfrm>
            <a:off x="5919474" y="1378517"/>
            <a:ext cx="2972188" cy="1226528"/>
          </a:xfrm>
          <a:prstGeom prst="rect">
            <a:avLst/>
          </a:prstGeom>
        </p:spPr>
        <p:txBody>
          <a:bodyPr/>
          <a:lstStyle>
            <a:lvl1pPr>
              <a:defRPr sz="2609" b="1">
                <a:solidFill>
                  <a:schemeClr val="bg2"/>
                </a:solidFill>
              </a:defRPr>
            </a:lvl1pPr>
          </a:lstStyle>
          <a:p>
            <a:r>
              <a:rPr lang="es-ES"/>
              <a:t>Haga clic para modificar el estilo de título del patrón</a:t>
            </a:r>
            <a:endParaRPr lang="es-ES" dirty="0"/>
          </a:p>
        </p:txBody>
      </p:sp>
      <p:sp>
        <p:nvSpPr>
          <p:cNvPr id="8" name="Marcador de posición de imagen 7">
            <a:extLst>
              <a:ext uri="{FF2B5EF4-FFF2-40B4-BE49-F238E27FC236}">
                <a16:creationId xmlns:a16="http://schemas.microsoft.com/office/drawing/2014/main" id="{D8D45D9D-80B1-304E-AEF4-768260BD8B8B}"/>
              </a:ext>
            </a:extLst>
          </p:cNvPr>
          <p:cNvSpPr>
            <a:spLocks noGrp="1"/>
          </p:cNvSpPr>
          <p:nvPr>
            <p:ph type="pic" sz="quarter" idx="11"/>
          </p:nvPr>
        </p:nvSpPr>
        <p:spPr>
          <a:xfrm>
            <a:off x="291576" y="1123156"/>
            <a:ext cx="2095313" cy="3327400"/>
          </a:xfrm>
          <a:prstGeom prst="rect">
            <a:avLst/>
          </a:prstGeom>
          <a:solidFill>
            <a:schemeClr val="bg1">
              <a:lumMod val="95000"/>
            </a:schemeClr>
          </a:solidFill>
        </p:spPr>
        <p:txBody>
          <a:bodyPr/>
          <a:lstStyle>
            <a:lvl1pPr marL="0" indent="0">
              <a:buNone/>
              <a:defRPr sz="939"/>
            </a:lvl1pPr>
          </a:lstStyle>
          <a:p>
            <a:pPr lvl="0"/>
            <a:r>
              <a:rPr lang="es-ES" noProof="0"/>
              <a:t>Haga clic en el icono para agregar una imagen</a:t>
            </a:r>
          </a:p>
        </p:txBody>
      </p:sp>
      <p:sp>
        <p:nvSpPr>
          <p:cNvPr id="10" name="Marcador de posición de imagen 9">
            <a:extLst>
              <a:ext uri="{FF2B5EF4-FFF2-40B4-BE49-F238E27FC236}">
                <a16:creationId xmlns:a16="http://schemas.microsoft.com/office/drawing/2014/main" id="{EB2EA214-5ABC-7044-9833-A4F8F1EC34F2}"/>
              </a:ext>
            </a:extLst>
          </p:cNvPr>
          <p:cNvSpPr>
            <a:spLocks noGrp="1"/>
          </p:cNvSpPr>
          <p:nvPr>
            <p:ph type="pic" sz="quarter" idx="12"/>
          </p:nvPr>
        </p:nvSpPr>
        <p:spPr>
          <a:xfrm>
            <a:off x="2485017" y="1123157"/>
            <a:ext cx="3204014" cy="1560513"/>
          </a:xfrm>
          <a:prstGeom prst="rect">
            <a:avLst/>
          </a:prstGeom>
          <a:solidFill>
            <a:schemeClr val="bg1">
              <a:lumMod val="95000"/>
            </a:schemeClr>
          </a:solidFill>
        </p:spPr>
        <p:txBody>
          <a:bodyPr/>
          <a:lstStyle>
            <a:lvl1pPr marL="0" indent="0">
              <a:buNone/>
              <a:defRPr sz="939"/>
            </a:lvl1pPr>
          </a:lstStyle>
          <a:p>
            <a:pPr lvl="0"/>
            <a:r>
              <a:rPr lang="es-ES" noProof="0"/>
              <a:t>Haga clic en el icono para agregar una imagen</a:t>
            </a:r>
            <a:endParaRPr lang="es-ES" noProof="0" dirty="0"/>
          </a:p>
        </p:txBody>
      </p:sp>
      <p:sp>
        <p:nvSpPr>
          <p:cNvPr id="12" name="Marcador de posición de imagen 11">
            <a:extLst>
              <a:ext uri="{FF2B5EF4-FFF2-40B4-BE49-F238E27FC236}">
                <a16:creationId xmlns:a16="http://schemas.microsoft.com/office/drawing/2014/main" id="{DF6BE49C-48D5-4F44-B8E8-D222B964E8DD}"/>
              </a:ext>
            </a:extLst>
          </p:cNvPr>
          <p:cNvSpPr>
            <a:spLocks noGrp="1"/>
          </p:cNvSpPr>
          <p:nvPr>
            <p:ph type="pic" sz="quarter" idx="13"/>
          </p:nvPr>
        </p:nvSpPr>
        <p:spPr>
          <a:xfrm>
            <a:off x="2485017" y="2794794"/>
            <a:ext cx="3204014" cy="1655762"/>
          </a:xfrm>
          <a:prstGeom prst="rect">
            <a:avLst/>
          </a:prstGeom>
          <a:solidFill>
            <a:schemeClr val="bg1">
              <a:lumMod val="95000"/>
            </a:schemeClr>
          </a:solidFill>
        </p:spPr>
        <p:txBody>
          <a:bodyPr/>
          <a:lstStyle>
            <a:lvl1pPr marL="0" indent="0">
              <a:buNone/>
              <a:defRPr sz="939"/>
            </a:lvl1pPr>
          </a:lstStyle>
          <a:p>
            <a:pPr lvl="0"/>
            <a:r>
              <a:rPr lang="es-ES" noProof="0"/>
              <a:t>Haga clic en el icono para agregar una imagen</a:t>
            </a:r>
          </a:p>
        </p:txBody>
      </p:sp>
      <p:sp>
        <p:nvSpPr>
          <p:cNvPr id="13" name="Marcador de texto 14">
            <a:extLst>
              <a:ext uri="{FF2B5EF4-FFF2-40B4-BE49-F238E27FC236}">
                <a16:creationId xmlns:a16="http://schemas.microsoft.com/office/drawing/2014/main" id="{4D8D9575-B174-2B4D-B1ED-E976B9CCC232}"/>
              </a:ext>
            </a:extLst>
          </p:cNvPr>
          <p:cNvSpPr>
            <a:spLocks noGrp="1"/>
          </p:cNvSpPr>
          <p:nvPr>
            <p:ph type="body" sz="quarter" idx="14"/>
          </p:nvPr>
        </p:nvSpPr>
        <p:spPr>
          <a:xfrm>
            <a:off x="5919473" y="1109611"/>
            <a:ext cx="2657739" cy="200631"/>
          </a:xfrm>
          <a:prstGeom prst="rect">
            <a:avLst/>
          </a:prstGeom>
        </p:spPr>
        <p:txBody>
          <a:bodyPr/>
          <a:lstStyle>
            <a:lvl1pPr marL="0" indent="0">
              <a:buNone/>
              <a:defRPr sz="939" b="1">
                <a:solidFill>
                  <a:schemeClr val="accent5">
                    <a:lumMod val="75000"/>
                  </a:schemeClr>
                </a:solidFill>
                <a:latin typeface="Montserrat" panose="02000505000000020004" pitchFamily="2" charset="77"/>
              </a:defRPr>
            </a:lvl1pPr>
          </a:lstStyle>
          <a:p>
            <a:pPr lvl="0"/>
            <a:r>
              <a:rPr lang="es-ES"/>
              <a:t>Haga clic para modificar el estilo de texto del patrón</a:t>
            </a:r>
          </a:p>
        </p:txBody>
      </p:sp>
      <p:sp>
        <p:nvSpPr>
          <p:cNvPr id="14" name="Marcador de posición de imagen 9">
            <a:extLst>
              <a:ext uri="{FF2B5EF4-FFF2-40B4-BE49-F238E27FC236}">
                <a16:creationId xmlns:a16="http://schemas.microsoft.com/office/drawing/2014/main" id="{3021C418-30BF-A541-A38F-DE57B2C81D1D}"/>
              </a:ext>
            </a:extLst>
          </p:cNvPr>
          <p:cNvSpPr>
            <a:spLocks noGrp="1"/>
          </p:cNvSpPr>
          <p:nvPr>
            <p:ph type="pic" sz="quarter" idx="15"/>
          </p:nvPr>
        </p:nvSpPr>
        <p:spPr>
          <a:xfrm>
            <a:off x="5919474" y="2794794"/>
            <a:ext cx="566255" cy="488515"/>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15" name="Marcador de texto 14">
            <a:extLst>
              <a:ext uri="{FF2B5EF4-FFF2-40B4-BE49-F238E27FC236}">
                <a16:creationId xmlns:a16="http://schemas.microsoft.com/office/drawing/2014/main" id="{116B50DB-35E4-854C-8498-7FE5D164CAB0}"/>
              </a:ext>
            </a:extLst>
          </p:cNvPr>
          <p:cNvSpPr>
            <a:spLocks noGrp="1"/>
          </p:cNvSpPr>
          <p:nvPr>
            <p:ph type="body" sz="quarter" idx="16"/>
          </p:nvPr>
        </p:nvSpPr>
        <p:spPr>
          <a:xfrm>
            <a:off x="6606321" y="2943435"/>
            <a:ext cx="2657739" cy="200631"/>
          </a:xfrm>
          <a:prstGeom prst="rect">
            <a:avLst/>
          </a:prstGeom>
        </p:spPr>
        <p:txBody>
          <a:bodyPr/>
          <a:lstStyle>
            <a:lvl1pPr marL="0" indent="0">
              <a:buNone/>
              <a:defRPr sz="939" b="0" i="0">
                <a:solidFill>
                  <a:schemeClr val="tx1"/>
                </a:solidFill>
                <a:latin typeface="Montserrat Light" pitchFamily="2" charset="77"/>
              </a:defRPr>
            </a:lvl1pPr>
          </a:lstStyle>
          <a:p>
            <a:pPr lvl="0"/>
            <a:r>
              <a:rPr lang="es-ES"/>
              <a:t>Haga clic para modificar el estilo de texto del patrón</a:t>
            </a:r>
          </a:p>
        </p:txBody>
      </p:sp>
      <p:sp>
        <p:nvSpPr>
          <p:cNvPr id="16" name="Marcador de posición de imagen 9">
            <a:extLst>
              <a:ext uri="{FF2B5EF4-FFF2-40B4-BE49-F238E27FC236}">
                <a16:creationId xmlns:a16="http://schemas.microsoft.com/office/drawing/2014/main" id="{FF9A8B98-093A-674E-8F27-B56A24A5C86C}"/>
              </a:ext>
            </a:extLst>
          </p:cNvPr>
          <p:cNvSpPr>
            <a:spLocks noGrp="1"/>
          </p:cNvSpPr>
          <p:nvPr>
            <p:ph type="pic" sz="quarter" idx="17"/>
          </p:nvPr>
        </p:nvSpPr>
        <p:spPr>
          <a:xfrm>
            <a:off x="5919474" y="3372574"/>
            <a:ext cx="566255" cy="488515"/>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17" name="Marcador de texto 14">
            <a:extLst>
              <a:ext uri="{FF2B5EF4-FFF2-40B4-BE49-F238E27FC236}">
                <a16:creationId xmlns:a16="http://schemas.microsoft.com/office/drawing/2014/main" id="{487DA658-01B8-1B41-A119-077076798EAC}"/>
              </a:ext>
            </a:extLst>
          </p:cNvPr>
          <p:cNvSpPr>
            <a:spLocks noGrp="1"/>
          </p:cNvSpPr>
          <p:nvPr>
            <p:ph type="body" sz="quarter" idx="18"/>
          </p:nvPr>
        </p:nvSpPr>
        <p:spPr>
          <a:xfrm>
            <a:off x="6606321" y="3521215"/>
            <a:ext cx="2657739" cy="200631"/>
          </a:xfrm>
          <a:prstGeom prst="rect">
            <a:avLst/>
          </a:prstGeom>
        </p:spPr>
        <p:txBody>
          <a:bodyPr/>
          <a:lstStyle>
            <a:lvl1pPr marL="0" indent="0">
              <a:buNone/>
              <a:defRPr sz="939" b="0" i="0">
                <a:solidFill>
                  <a:schemeClr val="tx1"/>
                </a:solidFill>
                <a:latin typeface="Montserrat Light" pitchFamily="2" charset="77"/>
              </a:defRPr>
            </a:lvl1pPr>
          </a:lstStyle>
          <a:p>
            <a:pPr lvl="0"/>
            <a:r>
              <a:rPr lang="es-ES"/>
              <a:t>Haga clic para modificar el estilo de texto del patrón</a:t>
            </a:r>
          </a:p>
        </p:txBody>
      </p:sp>
      <p:sp>
        <p:nvSpPr>
          <p:cNvPr id="18" name="Marcador de posición de imagen 9">
            <a:extLst>
              <a:ext uri="{FF2B5EF4-FFF2-40B4-BE49-F238E27FC236}">
                <a16:creationId xmlns:a16="http://schemas.microsoft.com/office/drawing/2014/main" id="{6604EBF2-FB02-1646-87F4-602306E33904}"/>
              </a:ext>
            </a:extLst>
          </p:cNvPr>
          <p:cNvSpPr>
            <a:spLocks noGrp="1"/>
          </p:cNvSpPr>
          <p:nvPr>
            <p:ph type="pic" sz="quarter" idx="19"/>
          </p:nvPr>
        </p:nvSpPr>
        <p:spPr>
          <a:xfrm>
            <a:off x="5919474" y="3950354"/>
            <a:ext cx="566255" cy="488515"/>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19" name="Marcador de texto 14">
            <a:extLst>
              <a:ext uri="{FF2B5EF4-FFF2-40B4-BE49-F238E27FC236}">
                <a16:creationId xmlns:a16="http://schemas.microsoft.com/office/drawing/2014/main" id="{DBB00CE2-93C2-FA44-9F1A-5A5DAAEF50EF}"/>
              </a:ext>
            </a:extLst>
          </p:cNvPr>
          <p:cNvSpPr>
            <a:spLocks noGrp="1"/>
          </p:cNvSpPr>
          <p:nvPr>
            <p:ph type="body" sz="quarter" idx="20"/>
          </p:nvPr>
        </p:nvSpPr>
        <p:spPr>
          <a:xfrm>
            <a:off x="6606321" y="4098995"/>
            <a:ext cx="2657739" cy="200631"/>
          </a:xfrm>
          <a:prstGeom prst="rect">
            <a:avLst/>
          </a:prstGeom>
        </p:spPr>
        <p:txBody>
          <a:bodyPr/>
          <a:lstStyle>
            <a:lvl1pPr marL="0" indent="0">
              <a:buNone/>
              <a:defRPr sz="939" b="0" i="0">
                <a:solidFill>
                  <a:schemeClr val="tx1"/>
                </a:solidFill>
                <a:latin typeface="Montserrat Light" pitchFamily="2" charset="77"/>
              </a:defRPr>
            </a:lvl1pPr>
          </a:lstStyle>
          <a:p>
            <a:pPr lvl="0"/>
            <a:r>
              <a:rPr lang="es-ES"/>
              <a:t>Haga clic para modificar el estilo de texto del patrón</a:t>
            </a:r>
          </a:p>
        </p:txBody>
      </p:sp>
      <p:sp>
        <p:nvSpPr>
          <p:cNvPr id="21" name="Slide Number Placeholder 5"/>
          <p:cNvSpPr>
            <a:spLocks noGrp="1"/>
          </p:cNvSpPr>
          <p:nvPr>
            <p:ph type="sldNum" sz="quarter" idx="21"/>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278471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LYC Rojo_Cierre">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24C330-A026-514C-8F5C-08EDF3E36B79}"/>
              </a:ext>
            </a:extLst>
          </p:cNvPr>
          <p:cNvSpPr>
            <a:spLocks noGrp="1"/>
          </p:cNvSpPr>
          <p:nvPr>
            <p:ph type="title"/>
          </p:nvPr>
        </p:nvSpPr>
        <p:spPr>
          <a:xfrm>
            <a:off x="2060871" y="2298078"/>
            <a:ext cx="5420722" cy="681259"/>
          </a:xfrm>
          <a:prstGeom prst="rect">
            <a:avLst/>
          </a:prstGeom>
        </p:spPr>
        <p:txBody>
          <a:bodyPr/>
          <a:lstStyle>
            <a:lvl1pPr algn="ctr">
              <a:lnSpc>
                <a:spcPts val="4700"/>
              </a:lnSpc>
              <a:spcBef>
                <a:spcPts val="0"/>
              </a:spcBef>
              <a:defRPr b="1" i="0" cap="all" baseline="0">
                <a:solidFill>
                  <a:schemeClr val="bg1"/>
                </a:solidFill>
                <a:latin typeface="Montserrat" panose="02000505000000020004" pitchFamily="2" charset="77"/>
              </a:defRPr>
            </a:lvl1pPr>
          </a:lstStyle>
          <a:p>
            <a:r>
              <a:rPr lang="es-ES" dirty="0"/>
              <a:t>Haga clic para modificar el estilo de título del patrón</a:t>
            </a:r>
          </a:p>
        </p:txBody>
      </p:sp>
    </p:spTree>
    <p:extLst>
      <p:ext uri="{BB962C8B-B14F-4D97-AF65-F5344CB8AC3E}">
        <p14:creationId xmlns:p14="http://schemas.microsoft.com/office/powerpoint/2010/main" val="4229906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LYC 3 fotos">
    <p:spTree>
      <p:nvGrpSpPr>
        <p:cNvPr id="1" name=""/>
        <p:cNvGrpSpPr/>
        <p:nvPr/>
      </p:nvGrpSpPr>
      <p:grpSpPr>
        <a:xfrm>
          <a:off x="0" y="0"/>
          <a:ext cx="0" cy="0"/>
          <a:chOff x="0" y="0"/>
          <a:chExt cx="0" cy="0"/>
        </a:xfrm>
      </p:grpSpPr>
      <p:sp>
        <p:nvSpPr>
          <p:cNvPr id="2" name="Title 1"/>
          <p:cNvSpPr>
            <a:spLocks noGrp="1"/>
          </p:cNvSpPr>
          <p:nvPr>
            <p:ph type="ctrTitle"/>
          </p:nvPr>
        </p:nvSpPr>
        <p:spPr>
          <a:xfrm>
            <a:off x="393440" y="1412296"/>
            <a:ext cx="3979316"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136216" y="2286001"/>
            <a:ext cx="4749947" cy="944545"/>
          </a:xfrm>
          <a:prstGeom prst="rect">
            <a:avLst/>
          </a:prstGeom>
        </p:spPr>
        <p:txBody>
          <a:bodyPr/>
          <a:lstStyle>
            <a:lvl1pPr marL="0" indent="0" algn="l">
              <a:lnSpc>
                <a:spcPct val="100000"/>
              </a:lnSpc>
              <a:spcBef>
                <a:spcPts val="0"/>
              </a:spcBef>
              <a:buNone/>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posición de imagen 4">
            <a:extLst>
              <a:ext uri="{FF2B5EF4-FFF2-40B4-BE49-F238E27FC236}">
                <a16:creationId xmlns:a16="http://schemas.microsoft.com/office/drawing/2014/main" id="{EE75C5C1-3B33-9544-A1AD-1122B146DB73}"/>
              </a:ext>
            </a:extLst>
          </p:cNvPr>
          <p:cNvSpPr>
            <a:spLocks noGrp="1"/>
          </p:cNvSpPr>
          <p:nvPr>
            <p:ph type="pic" sz="quarter" idx="14"/>
          </p:nvPr>
        </p:nvSpPr>
        <p:spPr>
          <a:xfrm>
            <a:off x="392634" y="2286001"/>
            <a:ext cx="3681264" cy="2497015"/>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9" name="Marcador de posición de imagen 4">
            <a:extLst>
              <a:ext uri="{FF2B5EF4-FFF2-40B4-BE49-F238E27FC236}">
                <a16:creationId xmlns:a16="http://schemas.microsoft.com/office/drawing/2014/main" id="{690EBD4A-89C6-7A47-A57F-87815AB1D11A}"/>
              </a:ext>
            </a:extLst>
          </p:cNvPr>
          <p:cNvSpPr>
            <a:spLocks noGrp="1"/>
          </p:cNvSpPr>
          <p:nvPr>
            <p:ph type="pic" sz="quarter" idx="15"/>
          </p:nvPr>
        </p:nvSpPr>
        <p:spPr>
          <a:xfrm>
            <a:off x="4173935" y="3320980"/>
            <a:ext cx="2306095" cy="1462035"/>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11" name="Marcador de posición de imagen 4">
            <a:extLst>
              <a:ext uri="{FF2B5EF4-FFF2-40B4-BE49-F238E27FC236}">
                <a16:creationId xmlns:a16="http://schemas.microsoft.com/office/drawing/2014/main" id="{CC8950EF-BAA5-E444-8B87-51923EB3DA43}"/>
              </a:ext>
            </a:extLst>
          </p:cNvPr>
          <p:cNvSpPr>
            <a:spLocks noGrp="1"/>
          </p:cNvSpPr>
          <p:nvPr>
            <p:ph type="pic" sz="quarter" idx="17"/>
          </p:nvPr>
        </p:nvSpPr>
        <p:spPr>
          <a:xfrm>
            <a:off x="6580068" y="3320980"/>
            <a:ext cx="2306095" cy="1462035"/>
          </a:xfrm>
          <a:prstGeom prst="rect">
            <a:avLst/>
          </a:prstGeom>
          <a:solidFill>
            <a:schemeClr val="bg1">
              <a:lumMod val="95000"/>
            </a:schemeClr>
          </a:solidFill>
        </p:spPr>
        <p:txBody>
          <a:bodyPr anchor="ctr"/>
          <a:lstStyle>
            <a:lvl1pPr marL="0" indent="0" algn="ctr">
              <a:buNone/>
              <a:defRPr sz="626" b="0" i="0">
                <a:latin typeface="Montserrat" panose="02000505000000020004" pitchFamily="2" charset="77"/>
              </a:defRPr>
            </a:lvl1pPr>
          </a:lstStyle>
          <a:p>
            <a:pPr lvl="0"/>
            <a:r>
              <a:rPr lang="es-ES" noProof="0"/>
              <a:t>Haga clic en el icono para agregar una imagen</a:t>
            </a:r>
            <a:endParaRPr lang="es-ES" noProof="0" dirty="0"/>
          </a:p>
        </p:txBody>
      </p:sp>
      <p:sp>
        <p:nvSpPr>
          <p:cNvPr id="10" name="Slide Number Placeholder 5"/>
          <p:cNvSpPr>
            <a:spLocks noGrp="1"/>
          </p:cNvSpPr>
          <p:nvPr>
            <p:ph type="sldNum" sz="quarter" idx="18"/>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4042511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LYC 5 Fotos con texto">
    <p:spTree>
      <p:nvGrpSpPr>
        <p:cNvPr id="1" name=""/>
        <p:cNvGrpSpPr/>
        <p:nvPr/>
      </p:nvGrpSpPr>
      <p:grpSpPr>
        <a:xfrm>
          <a:off x="0" y="0"/>
          <a:ext cx="0" cy="0"/>
          <a:chOff x="0" y="0"/>
          <a:chExt cx="0" cy="0"/>
        </a:xfrm>
      </p:grpSpPr>
      <p:sp>
        <p:nvSpPr>
          <p:cNvPr id="2" name="Title 1"/>
          <p:cNvSpPr>
            <a:spLocks noGrp="1"/>
          </p:cNvSpPr>
          <p:nvPr>
            <p:ph type="ctrTitle"/>
          </p:nvPr>
        </p:nvSpPr>
        <p:spPr>
          <a:xfrm>
            <a:off x="393440" y="1412296"/>
            <a:ext cx="4771024" cy="939019"/>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texto 4">
            <a:extLst>
              <a:ext uri="{FF2B5EF4-FFF2-40B4-BE49-F238E27FC236}">
                <a16:creationId xmlns:a16="http://schemas.microsoft.com/office/drawing/2014/main" id="{442A6306-ABEE-6C45-AFC2-B146F0AC2847}"/>
              </a:ext>
            </a:extLst>
          </p:cNvPr>
          <p:cNvSpPr>
            <a:spLocks noGrp="1"/>
          </p:cNvSpPr>
          <p:nvPr>
            <p:ph type="body" sz="quarter" idx="14"/>
          </p:nvPr>
        </p:nvSpPr>
        <p:spPr>
          <a:xfrm>
            <a:off x="392635" y="2341701"/>
            <a:ext cx="5205991" cy="259770"/>
          </a:xfrm>
          <a:prstGeom prst="rect">
            <a:avLst/>
          </a:prstGeom>
        </p:spPr>
        <p:txBody>
          <a:bodyPr/>
          <a:lstStyle>
            <a:lvl1pPr marL="0" indent="0">
              <a:buNone/>
              <a:defRPr sz="1252" b="0">
                <a:solidFill>
                  <a:schemeClr val="tx2"/>
                </a:solidFill>
              </a:defRPr>
            </a:lvl1pPr>
          </a:lstStyle>
          <a:p>
            <a:pPr lvl="0"/>
            <a:r>
              <a:rPr lang="es-ES"/>
              <a:t>Haga clic para modificar el estilo de texto del patrón</a:t>
            </a:r>
          </a:p>
        </p:txBody>
      </p:sp>
      <p:sp>
        <p:nvSpPr>
          <p:cNvPr id="21" name="Marcador de posición de imagen 9">
            <a:extLst>
              <a:ext uri="{FF2B5EF4-FFF2-40B4-BE49-F238E27FC236}">
                <a16:creationId xmlns:a16="http://schemas.microsoft.com/office/drawing/2014/main" id="{86E7B030-24BC-9543-AA8F-EEDBB236798B}"/>
              </a:ext>
            </a:extLst>
          </p:cNvPr>
          <p:cNvSpPr>
            <a:spLocks noGrp="1"/>
          </p:cNvSpPr>
          <p:nvPr>
            <p:ph type="pic" sz="quarter" idx="15"/>
          </p:nvPr>
        </p:nvSpPr>
        <p:spPr>
          <a:xfrm>
            <a:off x="392634" y="2938318"/>
            <a:ext cx="1426345" cy="1387432"/>
          </a:xfrm>
          <a:prstGeom prst="rect">
            <a:avLst/>
          </a:prstGeom>
          <a:solidFill>
            <a:schemeClr val="bg1">
              <a:lumMod val="95000"/>
            </a:schemeClr>
          </a:solidFill>
        </p:spPr>
        <p:txBody>
          <a:bodyPr anchor="ctr"/>
          <a:lstStyle>
            <a:lvl1pPr marL="0" indent="0" algn="ctr">
              <a:buNone/>
              <a:defRPr sz="939"/>
            </a:lvl1pPr>
          </a:lstStyle>
          <a:p>
            <a:pPr lvl="0"/>
            <a:r>
              <a:rPr lang="es-ES" noProof="0"/>
              <a:t>Haga clic en el icono para agregar una imagen</a:t>
            </a:r>
            <a:endParaRPr lang="es-ES" noProof="0" dirty="0"/>
          </a:p>
        </p:txBody>
      </p:sp>
      <p:sp>
        <p:nvSpPr>
          <p:cNvPr id="22" name="Subtitle 2">
            <a:extLst>
              <a:ext uri="{FF2B5EF4-FFF2-40B4-BE49-F238E27FC236}">
                <a16:creationId xmlns:a16="http://schemas.microsoft.com/office/drawing/2014/main" id="{35E589E7-46C3-1B46-93EA-4D863BD21E65}"/>
              </a:ext>
            </a:extLst>
          </p:cNvPr>
          <p:cNvSpPr>
            <a:spLocks noGrp="1"/>
          </p:cNvSpPr>
          <p:nvPr>
            <p:ph type="subTitle" idx="1"/>
          </p:nvPr>
        </p:nvSpPr>
        <p:spPr>
          <a:xfrm>
            <a:off x="303501" y="2723373"/>
            <a:ext cx="1515478" cy="200632"/>
          </a:xfrm>
          <a:prstGeom prst="rect">
            <a:avLst/>
          </a:prstGeom>
        </p:spPr>
        <p:txBody>
          <a:bodyPr/>
          <a:lstStyle>
            <a:lvl1pPr marL="0" indent="0" algn="l">
              <a:lnSpc>
                <a:spcPct val="100000"/>
              </a:lnSpc>
              <a:spcBef>
                <a:spcPts val="0"/>
              </a:spcBef>
              <a:buNone/>
              <a:defRPr sz="835"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4" name="Marcador de texto 3">
            <a:extLst>
              <a:ext uri="{FF2B5EF4-FFF2-40B4-BE49-F238E27FC236}">
                <a16:creationId xmlns:a16="http://schemas.microsoft.com/office/drawing/2014/main" id="{CF6796E0-4C1F-874A-B094-6CAA23969C8F}"/>
              </a:ext>
            </a:extLst>
          </p:cNvPr>
          <p:cNvSpPr>
            <a:spLocks noGrp="1"/>
          </p:cNvSpPr>
          <p:nvPr>
            <p:ph type="body" sz="quarter" idx="16"/>
          </p:nvPr>
        </p:nvSpPr>
        <p:spPr>
          <a:xfrm>
            <a:off x="303501" y="4359785"/>
            <a:ext cx="1515478" cy="387210"/>
          </a:xfrm>
          <a:prstGeom prst="rect">
            <a:avLst/>
          </a:prstGeom>
        </p:spPr>
        <p:txBody>
          <a:bodyPr/>
          <a:lstStyle>
            <a:lvl1pPr marL="0" indent="0">
              <a:buNone/>
              <a:defRPr lang="es-ES" sz="731"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42" name="Marcador de posición de imagen 9">
            <a:extLst>
              <a:ext uri="{FF2B5EF4-FFF2-40B4-BE49-F238E27FC236}">
                <a16:creationId xmlns:a16="http://schemas.microsoft.com/office/drawing/2014/main" id="{F0D6AB31-8080-C742-8D3E-DCFA355794AE}"/>
              </a:ext>
            </a:extLst>
          </p:cNvPr>
          <p:cNvSpPr>
            <a:spLocks noGrp="1"/>
          </p:cNvSpPr>
          <p:nvPr>
            <p:ph type="pic" sz="quarter" idx="17"/>
          </p:nvPr>
        </p:nvSpPr>
        <p:spPr>
          <a:xfrm>
            <a:off x="2065187" y="2938318"/>
            <a:ext cx="1426345" cy="1387432"/>
          </a:xfrm>
          <a:prstGeom prst="rect">
            <a:avLst/>
          </a:prstGeom>
          <a:solidFill>
            <a:schemeClr val="bg1">
              <a:lumMod val="95000"/>
            </a:schemeClr>
          </a:solidFill>
        </p:spPr>
        <p:txBody>
          <a:bodyPr anchor="ctr"/>
          <a:lstStyle>
            <a:lvl1pPr marL="0" indent="0" algn="ctr">
              <a:buNone/>
              <a:defRPr sz="939"/>
            </a:lvl1pPr>
          </a:lstStyle>
          <a:p>
            <a:pPr lvl="0"/>
            <a:r>
              <a:rPr lang="es-ES" noProof="0"/>
              <a:t>Haga clic en el icono para agregar una imagen</a:t>
            </a:r>
            <a:endParaRPr lang="es-ES" noProof="0" dirty="0"/>
          </a:p>
        </p:txBody>
      </p:sp>
      <p:sp>
        <p:nvSpPr>
          <p:cNvPr id="44" name="Marcador de texto 3">
            <a:extLst>
              <a:ext uri="{FF2B5EF4-FFF2-40B4-BE49-F238E27FC236}">
                <a16:creationId xmlns:a16="http://schemas.microsoft.com/office/drawing/2014/main" id="{254FDAB5-C720-024D-B7A3-2CC1EF63ECCC}"/>
              </a:ext>
            </a:extLst>
          </p:cNvPr>
          <p:cNvSpPr>
            <a:spLocks noGrp="1"/>
          </p:cNvSpPr>
          <p:nvPr>
            <p:ph type="body" sz="quarter" idx="18"/>
          </p:nvPr>
        </p:nvSpPr>
        <p:spPr>
          <a:xfrm>
            <a:off x="1976054" y="4359785"/>
            <a:ext cx="1515478" cy="387210"/>
          </a:xfrm>
          <a:prstGeom prst="rect">
            <a:avLst/>
          </a:prstGeom>
        </p:spPr>
        <p:txBody>
          <a:bodyPr/>
          <a:lstStyle>
            <a:lvl1pPr marL="0" indent="0">
              <a:buNone/>
              <a:defRPr lang="es-ES" sz="731"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45" name="Marcador de posición de imagen 9">
            <a:extLst>
              <a:ext uri="{FF2B5EF4-FFF2-40B4-BE49-F238E27FC236}">
                <a16:creationId xmlns:a16="http://schemas.microsoft.com/office/drawing/2014/main" id="{AF775EBD-AB1B-D941-A62F-ACED67FCAC63}"/>
              </a:ext>
            </a:extLst>
          </p:cNvPr>
          <p:cNvSpPr>
            <a:spLocks noGrp="1"/>
          </p:cNvSpPr>
          <p:nvPr>
            <p:ph type="pic" sz="quarter" idx="19"/>
          </p:nvPr>
        </p:nvSpPr>
        <p:spPr>
          <a:xfrm>
            <a:off x="3826818" y="2938318"/>
            <a:ext cx="1426345" cy="1387432"/>
          </a:xfrm>
          <a:prstGeom prst="rect">
            <a:avLst/>
          </a:prstGeom>
          <a:solidFill>
            <a:schemeClr val="bg1">
              <a:lumMod val="95000"/>
            </a:schemeClr>
          </a:solidFill>
        </p:spPr>
        <p:txBody>
          <a:bodyPr anchor="ctr"/>
          <a:lstStyle>
            <a:lvl1pPr marL="0" indent="0" algn="ctr">
              <a:buNone/>
              <a:defRPr sz="939"/>
            </a:lvl1pPr>
          </a:lstStyle>
          <a:p>
            <a:pPr lvl="0"/>
            <a:r>
              <a:rPr lang="es-ES" noProof="0"/>
              <a:t>Haga clic en el icono para agregar una imagen</a:t>
            </a:r>
            <a:endParaRPr lang="es-ES" noProof="0" dirty="0"/>
          </a:p>
        </p:txBody>
      </p:sp>
      <p:sp>
        <p:nvSpPr>
          <p:cNvPr id="47" name="Marcador de texto 3">
            <a:extLst>
              <a:ext uri="{FF2B5EF4-FFF2-40B4-BE49-F238E27FC236}">
                <a16:creationId xmlns:a16="http://schemas.microsoft.com/office/drawing/2014/main" id="{486378FE-A8A4-684C-98FD-59DC34F5AA3F}"/>
              </a:ext>
            </a:extLst>
          </p:cNvPr>
          <p:cNvSpPr>
            <a:spLocks noGrp="1"/>
          </p:cNvSpPr>
          <p:nvPr>
            <p:ph type="body" sz="quarter" idx="20"/>
          </p:nvPr>
        </p:nvSpPr>
        <p:spPr>
          <a:xfrm>
            <a:off x="3737685" y="4359785"/>
            <a:ext cx="1515478" cy="387210"/>
          </a:xfrm>
          <a:prstGeom prst="rect">
            <a:avLst/>
          </a:prstGeom>
        </p:spPr>
        <p:txBody>
          <a:bodyPr/>
          <a:lstStyle>
            <a:lvl1pPr marL="0" indent="0">
              <a:buNone/>
              <a:defRPr lang="es-ES" sz="731"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48" name="Marcador de posición de imagen 9">
            <a:extLst>
              <a:ext uri="{FF2B5EF4-FFF2-40B4-BE49-F238E27FC236}">
                <a16:creationId xmlns:a16="http://schemas.microsoft.com/office/drawing/2014/main" id="{34AD101D-6086-8349-91AE-34A598572D3B}"/>
              </a:ext>
            </a:extLst>
          </p:cNvPr>
          <p:cNvSpPr>
            <a:spLocks noGrp="1"/>
          </p:cNvSpPr>
          <p:nvPr>
            <p:ph type="pic" sz="quarter" idx="21"/>
          </p:nvPr>
        </p:nvSpPr>
        <p:spPr>
          <a:xfrm>
            <a:off x="5588449" y="2938318"/>
            <a:ext cx="1426345" cy="1387432"/>
          </a:xfrm>
          <a:prstGeom prst="rect">
            <a:avLst/>
          </a:prstGeom>
          <a:solidFill>
            <a:schemeClr val="bg1">
              <a:lumMod val="95000"/>
            </a:schemeClr>
          </a:solidFill>
        </p:spPr>
        <p:txBody>
          <a:bodyPr anchor="ctr"/>
          <a:lstStyle>
            <a:lvl1pPr marL="0" indent="0" algn="ctr">
              <a:buNone/>
              <a:defRPr sz="939"/>
            </a:lvl1pPr>
          </a:lstStyle>
          <a:p>
            <a:pPr lvl="0"/>
            <a:r>
              <a:rPr lang="es-ES" noProof="0"/>
              <a:t>Haga clic en el icono para agregar una imagen</a:t>
            </a:r>
            <a:endParaRPr lang="es-ES" noProof="0" dirty="0"/>
          </a:p>
        </p:txBody>
      </p:sp>
      <p:sp>
        <p:nvSpPr>
          <p:cNvPr id="50" name="Marcador de texto 3">
            <a:extLst>
              <a:ext uri="{FF2B5EF4-FFF2-40B4-BE49-F238E27FC236}">
                <a16:creationId xmlns:a16="http://schemas.microsoft.com/office/drawing/2014/main" id="{2CA379C2-804C-324A-8DDA-A43E1AAE565D}"/>
              </a:ext>
            </a:extLst>
          </p:cNvPr>
          <p:cNvSpPr>
            <a:spLocks noGrp="1"/>
          </p:cNvSpPr>
          <p:nvPr>
            <p:ph type="body" sz="quarter" idx="22"/>
          </p:nvPr>
        </p:nvSpPr>
        <p:spPr>
          <a:xfrm>
            <a:off x="5499316" y="4359785"/>
            <a:ext cx="1515478" cy="387210"/>
          </a:xfrm>
          <a:prstGeom prst="rect">
            <a:avLst/>
          </a:prstGeom>
        </p:spPr>
        <p:txBody>
          <a:bodyPr/>
          <a:lstStyle>
            <a:lvl1pPr marL="0" indent="0">
              <a:buNone/>
              <a:defRPr lang="es-ES" sz="731"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51" name="Marcador de posición de imagen 9">
            <a:extLst>
              <a:ext uri="{FF2B5EF4-FFF2-40B4-BE49-F238E27FC236}">
                <a16:creationId xmlns:a16="http://schemas.microsoft.com/office/drawing/2014/main" id="{13104A55-DCB1-9A4D-9748-072571EFBA6B}"/>
              </a:ext>
            </a:extLst>
          </p:cNvPr>
          <p:cNvSpPr>
            <a:spLocks noGrp="1"/>
          </p:cNvSpPr>
          <p:nvPr>
            <p:ph type="pic" sz="quarter" idx="23"/>
          </p:nvPr>
        </p:nvSpPr>
        <p:spPr>
          <a:xfrm>
            <a:off x="7266245" y="2938318"/>
            <a:ext cx="1426345" cy="1387432"/>
          </a:xfrm>
          <a:prstGeom prst="rect">
            <a:avLst/>
          </a:prstGeom>
          <a:solidFill>
            <a:schemeClr val="bg1">
              <a:lumMod val="95000"/>
            </a:schemeClr>
          </a:solidFill>
        </p:spPr>
        <p:txBody>
          <a:bodyPr anchor="ctr"/>
          <a:lstStyle>
            <a:lvl1pPr marL="0" indent="0" algn="ctr">
              <a:buNone/>
              <a:defRPr sz="939"/>
            </a:lvl1pPr>
          </a:lstStyle>
          <a:p>
            <a:pPr lvl="0"/>
            <a:r>
              <a:rPr lang="es-ES" noProof="0"/>
              <a:t>Haga clic en el icono para agregar una imagen</a:t>
            </a:r>
            <a:endParaRPr lang="es-ES" noProof="0" dirty="0"/>
          </a:p>
        </p:txBody>
      </p:sp>
      <p:sp>
        <p:nvSpPr>
          <p:cNvPr id="53" name="Marcador de texto 3">
            <a:extLst>
              <a:ext uri="{FF2B5EF4-FFF2-40B4-BE49-F238E27FC236}">
                <a16:creationId xmlns:a16="http://schemas.microsoft.com/office/drawing/2014/main" id="{175F33D4-2B34-2A44-A830-CE37588936D1}"/>
              </a:ext>
            </a:extLst>
          </p:cNvPr>
          <p:cNvSpPr>
            <a:spLocks noGrp="1"/>
          </p:cNvSpPr>
          <p:nvPr>
            <p:ph type="body" sz="quarter" idx="24"/>
          </p:nvPr>
        </p:nvSpPr>
        <p:spPr>
          <a:xfrm>
            <a:off x="7177111" y="4359785"/>
            <a:ext cx="1515478" cy="387210"/>
          </a:xfrm>
          <a:prstGeom prst="rect">
            <a:avLst/>
          </a:prstGeom>
        </p:spPr>
        <p:txBody>
          <a:bodyPr/>
          <a:lstStyle>
            <a:lvl1pPr marL="0" indent="0">
              <a:buNone/>
              <a:defRPr lang="es-ES" sz="731"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54" name="Marcador de texto 3">
            <a:extLst>
              <a:ext uri="{FF2B5EF4-FFF2-40B4-BE49-F238E27FC236}">
                <a16:creationId xmlns:a16="http://schemas.microsoft.com/office/drawing/2014/main" id="{E786EFA7-163C-3647-B694-189795BD53F8}"/>
              </a:ext>
            </a:extLst>
          </p:cNvPr>
          <p:cNvSpPr>
            <a:spLocks noGrp="1"/>
          </p:cNvSpPr>
          <p:nvPr>
            <p:ph type="body" sz="quarter" idx="25"/>
          </p:nvPr>
        </p:nvSpPr>
        <p:spPr>
          <a:xfrm>
            <a:off x="1976054" y="2726928"/>
            <a:ext cx="1510180" cy="211390"/>
          </a:xfrm>
          <a:prstGeom prst="rect">
            <a:avLst/>
          </a:prstGeom>
        </p:spPr>
        <p:txBody>
          <a:bodyPr/>
          <a:lstStyle>
            <a:lvl1pPr marL="0" indent="0">
              <a:buNone/>
              <a:defRPr lang="es-ES" sz="835"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55" name="Marcador de texto 3">
            <a:extLst>
              <a:ext uri="{FF2B5EF4-FFF2-40B4-BE49-F238E27FC236}">
                <a16:creationId xmlns:a16="http://schemas.microsoft.com/office/drawing/2014/main" id="{39FE3388-55AB-4141-A8C8-61118465C062}"/>
              </a:ext>
            </a:extLst>
          </p:cNvPr>
          <p:cNvSpPr>
            <a:spLocks noGrp="1"/>
          </p:cNvSpPr>
          <p:nvPr>
            <p:ph type="body" sz="quarter" idx="26"/>
          </p:nvPr>
        </p:nvSpPr>
        <p:spPr>
          <a:xfrm>
            <a:off x="3737685" y="2726928"/>
            <a:ext cx="1547371" cy="211390"/>
          </a:xfrm>
          <a:prstGeom prst="rect">
            <a:avLst/>
          </a:prstGeom>
        </p:spPr>
        <p:txBody>
          <a:bodyPr/>
          <a:lstStyle>
            <a:lvl1pPr marL="0" indent="0">
              <a:buNone/>
              <a:defRPr lang="es-ES" sz="835"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56" name="Marcador de texto 3">
            <a:extLst>
              <a:ext uri="{FF2B5EF4-FFF2-40B4-BE49-F238E27FC236}">
                <a16:creationId xmlns:a16="http://schemas.microsoft.com/office/drawing/2014/main" id="{8945ED52-FFA3-ED4D-98BB-5C2D1F952370}"/>
              </a:ext>
            </a:extLst>
          </p:cNvPr>
          <p:cNvSpPr>
            <a:spLocks noGrp="1"/>
          </p:cNvSpPr>
          <p:nvPr>
            <p:ph type="body" sz="quarter" idx="27"/>
          </p:nvPr>
        </p:nvSpPr>
        <p:spPr>
          <a:xfrm>
            <a:off x="5499316" y="2726928"/>
            <a:ext cx="1515478" cy="211390"/>
          </a:xfrm>
          <a:prstGeom prst="rect">
            <a:avLst/>
          </a:prstGeom>
        </p:spPr>
        <p:txBody>
          <a:bodyPr/>
          <a:lstStyle>
            <a:lvl1pPr marL="0" indent="0">
              <a:buNone/>
              <a:defRPr lang="es-ES" sz="835"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57" name="Marcador de texto 3">
            <a:extLst>
              <a:ext uri="{FF2B5EF4-FFF2-40B4-BE49-F238E27FC236}">
                <a16:creationId xmlns:a16="http://schemas.microsoft.com/office/drawing/2014/main" id="{35A1671F-9A74-6948-8D39-03F14AB4A359}"/>
              </a:ext>
            </a:extLst>
          </p:cNvPr>
          <p:cNvSpPr>
            <a:spLocks noGrp="1"/>
          </p:cNvSpPr>
          <p:nvPr>
            <p:ph type="body" sz="quarter" idx="28"/>
          </p:nvPr>
        </p:nvSpPr>
        <p:spPr>
          <a:xfrm>
            <a:off x="7177111" y="2726928"/>
            <a:ext cx="1515478" cy="211390"/>
          </a:xfrm>
          <a:prstGeom prst="rect">
            <a:avLst/>
          </a:prstGeom>
        </p:spPr>
        <p:txBody>
          <a:bodyPr/>
          <a:lstStyle>
            <a:lvl1pPr marL="0" indent="0">
              <a:buNone/>
              <a:defRPr lang="es-ES" sz="835" b="0" i="0" kern="1200" dirty="0">
                <a:solidFill>
                  <a:schemeClr val="tx1"/>
                </a:solidFill>
                <a:latin typeface="Montserrat Light" pitchFamily="2" charset="77"/>
                <a:ea typeface="+mn-ea"/>
                <a:cs typeface="+mn-cs"/>
              </a:defRPr>
            </a:lvl1pPr>
          </a:lstStyle>
          <a:p>
            <a:pPr lvl="0"/>
            <a:r>
              <a:rPr lang="es-ES"/>
              <a:t>Haga clic para modificar el estilo de texto del patrón</a:t>
            </a:r>
          </a:p>
        </p:txBody>
      </p:sp>
      <p:sp>
        <p:nvSpPr>
          <p:cNvPr id="23" name="Slide Number Placeholder 5"/>
          <p:cNvSpPr>
            <a:spLocks noGrp="1"/>
          </p:cNvSpPr>
          <p:nvPr>
            <p:ph type="sldNum" sz="quarter" idx="29"/>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296086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LYC Foto + infografia">
    <p:spTree>
      <p:nvGrpSpPr>
        <p:cNvPr id="1" name=""/>
        <p:cNvGrpSpPr/>
        <p:nvPr/>
      </p:nvGrpSpPr>
      <p:grpSpPr>
        <a:xfrm>
          <a:off x="0" y="0"/>
          <a:ext cx="0" cy="0"/>
          <a:chOff x="0" y="0"/>
          <a:chExt cx="0" cy="0"/>
        </a:xfrm>
      </p:grpSpPr>
      <p:sp>
        <p:nvSpPr>
          <p:cNvPr id="2" name="Title 1"/>
          <p:cNvSpPr>
            <a:spLocks noGrp="1"/>
          </p:cNvSpPr>
          <p:nvPr>
            <p:ph type="ctrTitle"/>
          </p:nvPr>
        </p:nvSpPr>
        <p:spPr>
          <a:xfrm>
            <a:off x="393441" y="1412296"/>
            <a:ext cx="2873018"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2634" y="2125758"/>
            <a:ext cx="2454375" cy="1567011"/>
          </a:xfrm>
          <a:prstGeom prst="rect">
            <a:avLst/>
          </a:prstGeom>
        </p:spPr>
        <p:txBody>
          <a:bodyPr/>
          <a:lstStyle>
            <a:lvl1pPr marL="0" indent="0" algn="l">
              <a:lnSpc>
                <a:spcPct val="100000"/>
              </a:lnSpc>
              <a:spcBef>
                <a:spcPts val="0"/>
              </a:spcBef>
              <a:buNone/>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22" name="Marcador de posición de imagen 21">
            <a:extLst>
              <a:ext uri="{FF2B5EF4-FFF2-40B4-BE49-F238E27FC236}">
                <a16:creationId xmlns:a16="http://schemas.microsoft.com/office/drawing/2014/main" id="{E6C8CDFF-5A93-7945-B0E0-86D1745A4141}"/>
              </a:ext>
            </a:extLst>
          </p:cNvPr>
          <p:cNvSpPr>
            <a:spLocks noGrp="1"/>
          </p:cNvSpPr>
          <p:nvPr>
            <p:ph type="pic" sz="quarter" idx="14"/>
          </p:nvPr>
        </p:nvSpPr>
        <p:spPr>
          <a:xfrm>
            <a:off x="3324133" y="1417318"/>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2" name="Marcador de posición de imagen 21">
            <a:extLst>
              <a:ext uri="{FF2B5EF4-FFF2-40B4-BE49-F238E27FC236}">
                <a16:creationId xmlns:a16="http://schemas.microsoft.com/office/drawing/2014/main" id="{318544DD-F85F-A744-9D17-625523FD5A4A}"/>
              </a:ext>
            </a:extLst>
          </p:cNvPr>
          <p:cNvSpPr>
            <a:spLocks noGrp="1"/>
          </p:cNvSpPr>
          <p:nvPr>
            <p:ph type="pic" sz="quarter" idx="15"/>
          </p:nvPr>
        </p:nvSpPr>
        <p:spPr>
          <a:xfrm>
            <a:off x="5332244" y="1417318"/>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3" name="Marcador de posición de imagen 21">
            <a:extLst>
              <a:ext uri="{FF2B5EF4-FFF2-40B4-BE49-F238E27FC236}">
                <a16:creationId xmlns:a16="http://schemas.microsoft.com/office/drawing/2014/main" id="{AD060C11-AE03-B246-AFE4-91C49F16E354}"/>
              </a:ext>
            </a:extLst>
          </p:cNvPr>
          <p:cNvSpPr>
            <a:spLocks noGrp="1"/>
          </p:cNvSpPr>
          <p:nvPr>
            <p:ph type="pic" sz="quarter" idx="16"/>
          </p:nvPr>
        </p:nvSpPr>
        <p:spPr>
          <a:xfrm>
            <a:off x="7340356" y="1417318"/>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4" name="Marcador de posición de imagen 21">
            <a:extLst>
              <a:ext uri="{FF2B5EF4-FFF2-40B4-BE49-F238E27FC236}">
                <a16:creationId xmlns:a16="http://schemas.microsoft.com/office/drawing/2014/main" id="{4AB407D3-42AB-3A4C-860C-0A1A828AC5F5}"/>
              </a:ext>
            </a:extLst>
          </p:cNvPr>
          <p:cNvSpPr>
            <a:spLocks noGrp="1"/>
          </p:cNvSpPr>
          <p:nvPr>
            <p:ph type="pic" sz="quarter" idx="17"/>
          </p:nvPr>
        </p:nvSpPr>
        <p:spPr>
          <a:xfrm>
            <a:off x="3324133" y="2532685"/>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5" name="Marcador de posición de imagen 21">
            <a:extLst>
              <a:ext uri="{FF2B5EF4-FFF2-40B4-BE49-F238E27FC236}">
                <a16:creationId xmlns:a16="http://schemas.microsoft.com/office/drawing/2014/main" id="{E2F144F0-A30B-1142-BB68-E983E794D3B5}"/>
              </a:ext>
            </a:extLst>
          </p:cNvPr>
          <p:cNvSpPr>
            <a:spLocks noGrp="1"/>
          </p:cNvSpPr>
          <p:nvPr>
            <p:ph type="pic" sz="quarter" idx="18"/>
          </p:nvPr>
        </p:nvSpPr>
        <p:spPr>
          <a:xfrm>
            <a:off x="5332244" y="2532685"/>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6" name="Marcador de posición de imagen 21">
            <a:extLst>
              <a:ext uri="{FF2B5EF4-FFF2-40B4-BE49-F238E27FC236}">
                <a16:creationId xmlns:a16="http://schemas.microsoft.com/office/drawing/2014/main" id="{53B90B00-796D-4D49-9555-E0BA5D62A6D1}"/>
              </a:ext>
            </a:extLst>
          </p:cNvPr>
          <p:cNvSpPr>
            <a:spLocks noGrp="1"/>
          </p:cNvSpPr>
          <p:nvPr>
            <p:ph type="pic" sz="quarter" idx="19"/>
          </p:nvPr>
        </p:nvSpPr>
        <p:spPr>
          <a:xfrm>
            <a:off x="7340356" y="2532685"/>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7" name="Marcador de posición de imagen 21">
            <a:extLst>
              <a:ext uri="{FF2B5EF4-FFF2-40B4-BE49-F238E27FC236}">
                <a16:creationId xmlns:a16="http://schemas.microsoft.com/office/drawing/2014/main" id="{F5B3E944-8987-7E40-9C3D-20C81A6E3F63}"/>
              </a:ext>
            </a:extLst>
          </p:cNvPr>
          <p:cNvSpPr>
            <a:spLocks noGrp="1"/>
          </p:cNvSpPr>
          <p:nvPr>
            <p:ph type="pic" sz="quarter" idx="20"/>
          </p:nvPr>
        </p:nvSpPr>
        <p:spPr>
          <a:xfrm>
            <a:off x="3324133" y="3648052"/>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8" name="Marcador de posición de imagen 21">
            <a:extLst>
              <a:ext uri="{FF2B5EF4-FFF2-40B4-BE49-F238E27FC236}">
                <a16:creationId xmlns:a16="http://schemas.microsoft.com/office/drawing/2014/main" id="{38A64305-5EF7-5743-8573-BE8DE69527AB}"/>
              </a:ext>
            </a:extLst>
          </p:cNvPr>
          <p:cNvSpPr>
            <a:spLocks noGrp="1"/>
          </p:cNvSpPr>
          <p:nvPr>
            <p:ph type="pic" sz="quarter" idx="21"/>
          </p:nvPr>
        </p:nvSpPr>
        <p:spPr>
          <a:xfrm>
            <a:off x="5332244" y="3648052"/>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49" name="Marcador de posición de imagen 21">
            <a:extLst>
              <a:ext uri="{FF2B5EF4-FFF2-40B4-BE49-F238E27FC236}">
                <a16:creationId xmlns:a16="http://schemas.microsoft.com/office/drawing/2014/main" id="{A4DCDCAF-90D7-2F4C-ACBC-B7DB2BAB9D3A}"/>
              </a:ext>
            </a:extLst>
          </p:cNvPr>
          <p:cNvSpPr>
            <a:spLocks noGrp="1"/>
          </p:cNvSpPr>
          <p:nvPr>
            <p:ph type="pic" sz="quarter" idx="22"/>
          </p:nvPr>
        </p:nvSpPr>
        <p:spPr>
          <a:xfrm>
            <a:off x="7340356" y="3648052"/>
            <a:ext cx="1908493" cy="1028700"/>
          </a:xfrm>
          <a:prstGeom prst="rect">
            <a:avLst/>
          </a:prstGeom>
          <a:solidFill>
            <a:schemeClr val="bg1">
              <a:lumMod val="95000"/>
            </a:schemeClr>
          </a:solidFill>
        </p:spPr>
        <p:txBody>
          <a:bodyPr anchor="ctr"/>
          <a:lstStyle>
            <a:lvl1pPr marL="0" indent="0" algn="ctr">
              <a:buNone/>
              <a:defRPr sz="3340" b="1">
                <a:solidFill>
                  <a:schemeClr val="bg1"/>
                </a:solidFill>
              </a:defRPr>
            </a:lvl1pPr>
          </a:lstStyle>
          <a:p>
            <a:pPr lvl="0"/>
            <a:r>
              <a:rPr lang="es-ES" noProof="0"/>
              <a:t>Haga clic en el icono para agregar una imagen</a:t>
            </a:r>
            <a:endParaRPr lang="es-ES" noProof="0" dirty="0"/>
          </a:p>
        </p:txBody>
      </p:sp>
      <p:sp>
        <p:nvSpPr>
          <p:cNvPr id="16" name="Slide Number Placeholder 5"/>
          <p:cNvSpPr>
            <a:spLocks noGrp="1"/>
          </p:cNvSpPr>
          <p:nvPr>
            <p:ph type="sldNum" sz="quarter" idx="23"/>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2690277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LYC Infografia">
    <p:spTree>
      <p:nvGrpSpPr>
        <p:cNvPr id="1" name=""/>
        <p:cNvGrpSpPr/>
        <p:nvPr/>
      </p:nvGrpSpPr>
      <p:grpSpPr>
        <a:xfrm>
          <a:off x="0" y="0"/>
          <a:ext cx="0" cy="0"/>
          <a:chOff x="0" y="0"/>
          <a:chExt cx="0" cy="0"/>
        </a:xfrm>
      </p:grpSpPr>
      <p:sp>
        <p:nvSpPr>
          <p:cNvPr id="2" name="Title 1"/>
          <p:cNvSpPr>
            <a:spLocks noGrp="1"/>
          </p:cNvSpPr>
          <p:nvPr>
            <p:ph type="ctrTitle"/>
          </p:nvPr>
        </p:nvSpPr>
        <p:spPr>
          <a:xfrm>
            <a:off x="393441" y="1412296"/>
            <a:ext cx="2196657" cy="168259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texto 4">
            <a:extLst>
              <a:ext uri="{FF2B5EF4-FFF2-40B4-BE49-F238E27FC236}">
                <a16:creationId xmlns:a16="http://schemas.microsoft.com/office/drawing/2014/main" id="{442A6306-ABEE-6C45-AFC2-B146F0AC2847}"/>
              </a:ext>
            </a:extLst>
          </p:cNvPr>
          <p:cNvSpPr>
            <a:spLocks noGrp="1"/>
          </p:cNvSpPr>
          <p:nvPr>
            <p:ph type="body" sz="quarter" idx="14"/>
          </p:nvPr>
        </p:nvSpPr>
        <p:spPr>
          <a:xfrm>
            <a:off x="3586707" y="1152526"/>
            <a:ext cx="5205991" cy="259770"/>
          </a:xfrm>
          <a:prstGeom prst="rect">
            <a:avLst/>
          </a:prstGeom>
        </p:spPr>
        <p:txBody>
          <a:bodyPr/>
          <a:lstStyle>
            <a:lvl1pPr marL="0" indent="0">
              <a:buNone/>
              <a:defRPr sz="1252" b="1">
                <a:solidFill>
                  <a:schemeClr val="tx2"/>
                </a:solidFill>
              </a:defRPr>
            </a:lvl1pPr>
          </a:lstStyle>
          <a:p>
            <a:pPr lvl="0"/>
            <a:r>
              <a:rPr lang="es-ES"/>
              <a:t>Haga clic para modificar el estilo de texto del patrón</a:t>
            </a:r>
          </a:p>
        </p:txBody>
      </p:sp>
      <p:sp>
        <p:nvSpPr>
          <p:cNvPr id="9" name="Marcador de texto 4">
            <a:extLst>
              <a:ext uri="{FF2B5EF4-FFF2-40B4-BE49-F238E27FC236}">
                <a16:creationId xmlns:a16="http://schemas.microsoft.com/office/drawing/2014/main" id="{4B18CF7B-30ED-CA4C-B43D-4B89FBC43DAB}"/>
              </a:ext>
            </a:extLst>
          </p:cNvPr>
          <p:cNvSpPr>
            <a:spLocks noGrp="1"/>
          </p:cNvSpPr>
          <p:nvPr>
            <p:ph type="body" sz="quarter" idx="15"/>
          </p:nvPr>
        </p:nvSpPr>
        <p:spPr>
          <a:xfrm>
            <a:off x="3586707" y="1412295"/>
            <a:ext cx="5205991" cy="535596"/>
          </a:xfrm>
          <a:prstGeom prst="rect">
            <a:avLst/>
          </a:prstGeom>
        </p:spPr>
        <p:txBody>
          <a:bodyPr/>
          <a:lstStyle>
            <a:lvl1pPr marL="0" indent="0">
              <a:buNone/>
              <a:defRPr sz="939" b="0">
                <a:solidFill>
                  <a:schemeClr val="tx1"/>
                </a:solidFill>
              </a:defRPr>
            </a:lvl1pPr>
          </a:lstStyle>
          <a:p>
            <a:pPr lvl="0"/>
            <a:r>
              <a:rPr lang="es-ES"/>
              <a:t>Haga clic para modificar el estilo de texto del patrón</a:t>
            </a:r>
          </a:p>
        </p:txBody>
      </p:sp>
      <p:sp>
        <p:nvSpPr>
          <p:cNvPr id="10" name="Marcador de texto 4">
            <a:extLst>
              <a:ext uri="{FF2B5EF4-FFF2-40B4-BE49-F238E27FC236}">
                <a16:creationId xmlns:a16="http://schemas.microsoft.com/office/drawing/2014/main" id="{34A5C914-193A-E544-AEFB-C9E8919A64D1}"/>
              </a:ext>
            </a:extLst>
          </p:cNvPr>
          <p:cNvSpPr>
            <a:spLocks noGrp="1"/>
          </p:cNvSpPr>
          <p:nvPr>
            <p:ph type="body" sz="quarter" idx="16"/>
          </p:nvPr>
        </p:nvSpPr>
        <p:spPr>
          <a:xfrm>
            <a:off x="3586707" y="2237748"/>
            <a:ext cx="5205991" cy="259770"/>
          </a:xfrm>
          <a:prstGeom prst="rect">
            <a:avLst/>
          </a:prstGeom>
        </p:spPr>
        <p:txBody>
          <a:bodyPr/>
          <a:lstStyle>
            <a:lvl1pPr marL="0" indent="0">
              <a:buNone/>
              <a:defRPr sz="1252" b="1">
                <a:solidFill>
                  <a:schemeClr val="tx2"/>
                </a:solidFill>
              </a:defRPr>
            </a:lvl1pPr>
          </a:lstStyle>
          <a:p>
            <a:pPr lvl="0"/>
            <a:r>
              <a:rPr lang="es-ES"/>
              <a:t>Haga clic para modificar el estilo de texto del patrón</a:t>
            </a:r>
          </a:p>
        </p:txBody>
      </p:sp>
      <p:sp>
        <p:nvSpPr>
          <p:cNvPr id="11" name="Marcador de texto 4">
            <a:extLst>
              <a:ext uri="{FF2B5EF4-FFF2-40B4-BE49-F238E27FC236}">
                <a16:creationId xmlns:a16="http://schemas.microsoft.com/office/drawing/2014/main" id="{ACAC7AEF-6229-CC49-8A99-CDE9C38BE140}"/>
              </a:ext>
            </a:extLst>
          </p:cNvPr>
          <p:cNvSpPr>
            <a:spLocks noGrp="1"/>
          </p:cNvSpPr>
          <p:nvPr>
            <p:ph type="body" sz="quarter" idx="17"/>
          </p:nvPr>
        </p:nvSpPr>
        <p:spPr>
          <a:xfrm>
            <a:off x="3586707" y="2582929"/>
            <a:ext cx="864695" cy="204447"/>
          </a:xfrm>
          <a:prstGeom prst="rect">
            <a:avLst/>
          </a:prstGeom>
        </p:spPr>
        <p:txBody>
          <a:bodyPr/>
          <a:lstStyle>
            <a:lvl1pPr marL="0" indent="0" algn="ctr">
              <a:buNone/>
              <a:defRPr sz="783" b="0">
                <a:solidFill>
                  <a:schemeClr val="tx1"/>
                </a:solidFill>
              </a:defRPr>
            </a:lvl1pPr>
          </a:lstStyle>
          <a:p>
            <a:pPr lvl="0"/>
            <a:r>
              <a:rPr lang="es-ES"/>
              <a:t>Haga clic para modificar el estilo de texto del patrón</a:t>
            </a:r>
          </a:p>
        </p:txBody>
      </p:sp>
      <p:sp>
        <p:nvSpPr>
          <p:cNvPr id="12" name="Marcador de texto 4">
            <a:extLst>
              <a:ext uri="{FF2B5EF4-FFF2-40B4-BE49-F238E27FC236}">
                <a16:creationId xmlns:a16="http://schemas.microsoft.com/office/drawing/2014/main" id="{AB747FF1-71E4-EF4D-90D2-ACA059B09D50}"/>
              </a:ext>
            </a:extLst>
          </p:cNvPr>
          <p:cNvSpPr>
            <a:spLocks noGrp="1"/>
          </p:cNvSpPr>
          <p:nvPr>
            <p:ph type="body" sz="quarter" idx="18"/>
          </p:nvPr>
        </p:nvSpPr>
        <p:spPr>
          <a:xfrm>
            <a:off x="4582898" y="2582929"/>
            <a:ext cx="864695" cy="204447"/>
          </a:xfrm>
          <a:prstGeom prst="rect">
            <a:avLst/>
          </a:prstGeom>
        </p:spPr>
        <p:txBody>
          <a:bodyPr/>
          <a:lstStyle>
            <a:lvl1pPr marL="0" indent="0" algn="ctr">
              <a:buNone/>
              <a:defRPr sz="783" b="0">
                <a:solidFill>
                  <a:schemeClr val="tx1"/>
                </a:solidFill>
              </a:defRPr>
            </a:lvl1pPr>
          </a:lstStyle>
          <a:p>
            <a:pPr lvl="0"/>
            <a:r>
              <a:rPr lang="es-ES"/>
              <a:t>Haga clic para modificar el estilo de texto del patrón</a:t>
            </a:r>
          </a:p>
        </p:txBody>
      </p:sp>
      <p:sp>
        <p:nvSpPr>
          <p:cNvPr id="13" name="Marcador de texto 4">
            <a:extLst>
              <a:ext uri="{FF2B5EF4-FFF2-40B4-BE49-F238E27FC236}">
                <a16:creationId xmlns:a16="http://schemas.microsoft.com/office/drawing/2014/main" id="{322ADCEC-4BB8-7449-BFB4-C88985CB945C}"/>
              </a:ext>
            </a:extLst>
          </p:cNvPr>
          <p:cNvSpPr>
            <a:spLocks noGrp="1"/>
          </p:cNvSpPr>
          <p:nvPr>
            <p:ph type="body" sz="quarter" idx="19"/>
          </p:nvPr>
        </p:nvSpPr>
        <p:spPr>
          <a:xfrm>
            <a:off x="5579089" y="2582929"/>
            <a:ext cx="864695" cy="204447"/>
          </a:xfrm>
          <a:prstGeom prst="rect">
            <a:avLst/>
          </a:prstGeom>
        </p:spPr>
        <p:txBody>
          <a:bodyPr/>
          <a:lstStyle>
            <a:lvl1pPr marL="0" indent="0" algn="ctr">
              <a:buNone/>
              <a:defRPr sz="783" b="0">
                <a:solidFill>
                  <a:schemeClr val="tx1"/>
                </a:solidFill>
              </a:defRPr>
            </a:lvl1pPr>
          </a:lstStyle>
          <a:p>
            <a:pPr lvl="0"/>
            <a:r>
              <a:rPr lang="es-ES"/>
              <a:t>Haga clic para modificar el estilo de texto del patrón</a:t>
            </a:r>
          </a:p>
        </p:txBody>
      </p:sp>
      <p:sp>
        <p:nvSpPr>
          <p:cNvPr id="14" name="Marcador de texto 4">
            <a:extLst>
              <a:ext uri="{FF2B5EF4-FFF2-40B4-BE49-F238E27FC236}">
                <a16:creationId xmlns:a16="http://schemas.microsoft.com/office/drawing/2014/main" id="{86F81FCB-7ECE-FC40-9F5D-E3D19EBD1C11}"/>
              </a:ext>
            </a:extLst>
          </p:cNvPr>
          <p:cNvSpPr>
            <a:spLocks noGrp="1"/>
          </p:cNvSpPr>
          <p:nvPr>
            <p:ph type="body" sz="quarter" idx="20"/>
          </p:nvPr>
        </p:nvSpPr>
        <p:spPr>
          <a:xfrm>
            <a:off x="6575280" y="2582929"/>
            <a:ext cx="1027232" cy="204447"/>
          </a:xfrm>
          <a:prstGeom prst="rect">
            <a:avLst/>
          </a:prstGeom>
        </p:spPr>
        <p:txBody>
          <a:bodyPr/>
          <a:lstStyle>
            <a:lvl1pPr marL="0" indent="0" algn="ctr">
              <a:buNone/>
              <a:defRPr sz="783" b="0">
                <a:solidFill>
                  <a:schemeClr val="tx1"/>
                </a:solidFill>
              </a:defRPr>
            </a:lvl1pPr>
          </a:lstStyle>
          <a:p>
            <a:pPr lvl="0"/>
            <a:r>
              <a:rPr lang="es-ES"/>
              <a:t>Haga clic para modificar el estilo de texto del patrón</a:t>
            </a:r>
          </a:p>
        </p:txBody>
      </p:sp>
      <p:sp>
        <p:nvSpPr>
          <p:cNvPr id="16" name="Marcador de posición de imagen 9">
            <a:extLst>
              <a:ext uri="{FF2B5EF4-FFF2-40B4-BE49-F238E27FC236}">
                <a16:creationId xmlns:a16="http://schemas.microsoft.com/office/drawing/2014/main" id="{4CF39C8E-DDD1-C942-ACA8-608649970FDB}"/>
              </a:ext>
            </a:extLst>
          </p:cNvPr>
          <p:cNvSpPr>
            <a:spLocks noGrp="1"/>
          </p:cNvSpPr>
          <p:nvPr>
            <p:ph type="pic" sz="quarter" idx="21"/>
          </p:nvPr>
        </p:nvSpPr>
        <p:spPr>
          <a:xfrm>
            <a:off x="3756900" y="2873802"/>
            <a:ext cx="524310" cy="375462"/>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17" name="Marcador de posición de imagen 9">
            <a:extLst>
              <a:ext uri="{FF2B5EF4-FFF2-40B4-BE49-F238E27FC236}">
                <a16:creationId xmlns:a16="http://schemas.microsoft.com/office/drawing/2014/main" id="{C5922722-B5D4-1C4C-B04E-A7A12ACE6399}"/>
              </a:ext>
            </a:extLst>
          </p:cNvPr>
          <p:cNvSpPr>
            <a:spLocks noGrp="1"/>
          </p:cNvSpPr>
          <p:nvPr>
            <p:ph type="pic" sz="quarter" idx="22"/>
          </p:nvPr>
        </p:nvSpPr>
        <p:spPr>
          <a:xfrm>
            <a:off x="4753091" y="2882807"/>
            <a:ext cx="524310" cy="375462"/>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18" name="Marcador de posición de imagen 9">
            <a:extLst>
              <a:ext uri="{FF2B5EF4-FFF2-40B4-BE49-F238E27FC236}">
                <a16:creationId xmlns:a16="http://schemas.microsoft.com/office/drawing/2014/main" id="{A9C0AEF2-6AD7-C044-A55C-5259D23972EC}"/>
              </a:ext>
            </a:extLst>
          </p:cNvPr>
          <p:cNvSpPr>
            <a:spLocks noGrp="1"/>
          </p:cNvSpPr>
          <p:nvPr>
            <p:ph type="pic" sz="quarter" idx="23"/>
          </p:nvPr>
        </p:nvSpPr>
        <p:spPr>
          <a:xfrm>
            <a:off x="5749282" y="2882807"/>
            <a:ext cx="524310" cy="375462"/>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19" name="Marcador de posición de imagen 9">
            <a:extLst>
              <a:ext uri="{FF2B5EF4-FFF2-40B4-BE49-F238E27FC236}">
                <a16:creationId xmlns:a16="http://schemas.microsoft.com/office/drawing/2014/main" id="{B7501FDA-C8CF-2E46-A1E2-DFF6D49599BF}"/>
              </a:ext>
            </a:extLst>
          </p:cNvPr>
          <p:cNvSpPr>
            <a:spLocks noGrp="1"/>
          </p:cNvSpPr>
          <p:nvPr>
            <p:ph type="pic" sz="quarter" idx="24"/>
          </p:nvPr>
        </p:nvSpPr>
        <p:spPr>
          <a:xfrm>
            <a:off x="6826741" y="2882807"/>
            <a:ext cx="524310" cy="375462"/>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20" name="Marcador de posición de imagen 9">
            <a:extLst>
              <a:ext uri="{FF2B5EF4-FFF2-40B4-BE49-F238E27FC236}">
                <a16:creationId xmlns:a16="http://schemas.microsoft.com/office/drawing/2014/main" id="{3A399A4C-C666-494B-89A5-1E99A204B372}"/>
              </a:ext>
            </a:extLst>
          </p:cNvPr>
          <p:cNvSpPr>
            <a:spLocks noGrp="1"/>
          </p:cNvSpPr>
          <p:nvPr>
            <p:ph type="pic" sz="quarter" idx="25"/>
          </p:nvPr>
        </p:nvSpPr>
        <p:spPr>
          <a:xfrm>
            <a:off x="733841" y="3385114"/>
            <a:ext cx="1515858" cy="1036160"/>
          </a:xfrm>
          <a:prstGeom prst="rect">
            <a:avLst/>
          </a:prstGeom>
          <a:solidFill>
            <a:schemeClr val="bg1">
              <a:lumMod val="95000"/>
            </a:schemeClr>
          </a:solidFill>
        </p:spPr>
        <p:txBody>
          <a:bodyPr anchor="ctr"/>
          <a:lstStyle>
            <a:lvl1pPr marL="0" indent="0" algn="ctr">
              <a:buNone/>
              <a:defRPr sz="939"/>
            </a:lvl1pPr>
          </a:lstStyle>
          <a:p>
            <a:pPr lvl="0"/>
            <a:r>
              <a:rPr lang="es-ES" noProof="0"/>
              <a:t>Haga clic en el icono para agregar una imagen</a:t>
            </a:r>
            <a:endParaRPr lang="es-ES" noProof="0" dirty="0"/>
          </a:p>
        </p:txBody>
      </p:sp>
      <p:sp>
        <p:nvSpPr>
          <p:cNvPr id="22" name="Slide Number Placeholder 5"/>
          <p:cNvSpPr>
            <a:spLocks noGrp="1"/>
          </p:cNvSpPr>
          <p:nvPr>
            <p:ph type="sldNum" sz="quarter" idx="26"/>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70662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LYC Video">
    <p:spTree>
      <p:nvGrpSpPr>
        <p:cNvPr id="1" name=""/>
        <p:cNvGrpSpPr/>
        <p:nvPr/>
      </p:nvGrpSpPr>
      <p:grpSpPr>
        <a:xfrm>
          <a:off x="0" y="0"/>
          <a:ext cx="0" cy="0"/>
          <a:chOff x="0" y="0"/>
          <a:chExt cx="0" cy="0"/>
        </a:xfrm>
      </p:grpSpPr>
      <p:sp>
        <p:nvSpPr>
          <p:cNvPr id="12" name="object 22"/>
          <p:cNvSpPr>
            <a:spLocks/>
          </p:cNvSpPr>
          <p:nvPr/>
        </p:nvSpPr>
        <p:spPr bwMode="auto">
          <a:xfrm>
            <a:off x="319739" y="3208338"/>
            <a:ext cx="2496613" cy="0"/>
          </a:xfrm>
          <a:custGeom>
            <a:avLst/>
            <a:gdLst>
              <a:gd name="T0" fmla="*/ 0 w 2392045"/>
              <a:gd name="T1" fmla="*/ 2391892 w 2392045"/>
            </a:gdLst>
            <a:ahLst/>
            <a:cxnLst>
              <a:cxn ang="0">
                <a:pos x="T0" y="0"/>
              </a:cxn>
              <a:cxn ang="0">
                <a:pos x="T1" y="0"/>
              </a:cxn>
            </a:cxnLst>
            <a:rect l="0" t="0" r="r" b="b"/>
            <a:pathLst>
              <a:path w="2392045">
                <a:moveTo>
                  <a:pt x="0" y="0"/>
                </a:moveTo>
                <a:lnTo>
                  <a:pt x="2391892" y="0"/>
                </a:lnTo>
              </a:path>
            </a:pathLst>
          </a:custGeom>
          <a:noFill/>
          <a:ln w="12700">
            <a:solidFill>
              <a:srgbClr val="959E9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3" name="object 23"/>
          <p:cNvSpPr>
            <a:spLocks/>
          </p:cNvSpPr>
          <p:nvPr/>
        </p:nvSpPr>
        <p:spPr bwMode="auto">
          <a:xfrm>
            <a:off x="319739" y="4056063"/>
            <a:ext cx="2496613" cy="0"/>
          </a:xfrm>
          <a:custGeom>
            <a:avLst/>
            <a:gdLst>
              <a:gd name="T0" fmla="*/ 0 w 2392045"/>
              <a:gd name="T1" fmla="*/ 2391892 w 2392045"/>
            </a:gdLst>
            <a:ahLst/>
            <a:cxnLst>
              <a:cxn ang="0">
                <a:pos x="T0" y="0"/>
              </a:cxn>
              <a:cxn ang="0">
                <a:pos x="T1" y="0"/>
              </a:cxn>
            </a:cxnLst>
            <a:rect l="0" t="0" r="r" b="b"/>
            <a:pathLst>
              <a:path w="2392045">
                <a:moveTo>
                  <a:pt x="0" y="0"/>
                </a:moveTo>
                <a:lnTo>
                  <a:pt x="2391892" y="0"/>
                </a:lnTo>
              </a:path>
            </a:pathLst>
          </a:custGeom>
          <a:noFill/>
          <a:ln w="12700">
            <a:solidFill>
              <a:srgbClr val="959E9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4" name="Subtitle 2">
            <a:extLst>
              <a:ext uri="{FF2B5EF4-FFF2-40B4-BE49-F238E27FC236}">
                <a16:creationId xmlns:a16="http://schemas.microsoft.com/office/drawing/2014/main" id="{BDA53E00-512D-2042-AB61-50DDD9D9433B}"/>
              </a:ext>
            </a:extLst>
          </p:cNvPr>
          <p:cNvSpPr txBox="1">
            <a:spLocks/>
          </p:cNvSpPr>
          <p:nvPr/>
        </p:nvSpPr>
        <p:spPr>
          <a:xfrm>
            <a:off x="1133168" y="2471738"/>
            <a:ext cx="1683184" cy="628650"/>
          </a:xfrm>
          <a:prstGeom prst="rect">
            <a:avLst/>
          </a:prstGeom>
        </p:spPr>
        <p:txBody>
          <a:bodyPr/>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800" b="0" i="0" kern="1200">
                <a:solidFill>
                  <a:schemeClr val="tx1"/>
                </a:solidFill>
                <a:latin typeface="Montserrat Light" pitchFamily="2" charset="77"/>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defRPr/>
            </a:pPr>
            <a:r>
              <a:rPr lang="es-ES" sz="835" dirty="0" err="1"/>
              <a:t>Lorem</a:t>
            </a:r>
            <a:r>
              <a:rPr lang="es-ES" sz="835" dirty="0"/>
              <a:t> </a:t>
            </a:r>
            <a:r>
              <a:rPr lang="es-ES" sz="835" dirty="0" err="1"/>
              <a:t>ipsum</a:t>
            </a:r>
            <a:r>
              <a:rPr lang="es-ES" sz="835" dirty="0"/>
              <a:t> dolor </a:t>
            </a:r>
            <a:r>
              <a:rPr lang="es-ES" sz="835" dirty="0" err="1"/>
              <a:t>sit</a:t>
            </a:r>
            <a:r>
              <a:rPr lang="es-ES" sz="835" dirty="0"/>
              <a:t> </a:t>
            </a:r>
            <a:r>
              <a:rPr lang="es-ES" sz="835" dirty="0" err="1"/>
              <a:t>amet</a:t>
            </a:r>
            <a:r>
              <a:rPr lang="es-ES" sz="835" dirty="0"/>
              <a:t>, </a:t>
            </a:r>
            <a:r>
              <a:rPr lang="es-ES" sz="835" dirty="0" err="1"/>
              <a:t>consectetur</a:t>
            </a:r>
            <a:r>
              <a:rPr lang="es-ES" sz="835" dirty="0"/>
              <a:t> </a:t>
            </a:r>
            <a:r>
              <a:rPr lang="es-ES" sz="835" dirty="0" err="1"/>
              <a:t>adipiscing</a:t>
            </a:r>
            <a:r>
              <a:rPr lang="es-ES" sz="835" dirty="0"/>
              <a:t> </a:t>
            </a:r>
            <a:r>
              <a:rPr lang="es-ES" sz="835" dirty="0" err="1"/>
              <a:t>elit</a:t>
            </a:r>
            <a:r>
              <a:rPr lang="es-ES" sz="835" dirty="0"/>
              <a:t>. </a:t>
            </a:r>
          </a:p>
          <a:p>
            <a:pPr>
              <a:defRPr/>
            </a:pPr>
            <a:r>
              <a:rPr lang="es-ES" sz="835" dirty="0" err="1"/>
              <a:t>Lorem</a:t>
            </a:r>
            <a:r>
              <a:rPr lang="es-ES" sz="835" dirty="0"/>
              <a:t> </a:t>
            </a:r>
            <a:r>
              <a:rPr lang="es-ES" sz="835" dirty="0" err="1"/>
              <a:t>ipsum</a:t>
            </a:r>
            <a:r>
              <a:rPr lang="es-ES" sz="835" dirty="0"/>
              <a:t> dolor </a:t>
            </a:r>
            <a:r>
              <a:rPr lang="es-ES" sz="835" dirty="0" err="1"/>
              <a:t>sit</a:t>
            </a:r>
            <a:r>
              <a:rPr lang="es-ES" sz="835" dirty="0"/>
              <a:t> </a:t>
            </a:r>
            <a:r>
              <a:rPr lang="es-ES" sz="835" dirty="0" err="1"/>
              <a:t>amet</a:t>
            </a:r>
            <a:r>
              <a:rPr lang="es-ES" sz="835" dirty="0"/>
              <a:t>, </a:t>
            </a:r>
            <a:endParaRPr lang="en-US" sz="835" dirty="0"/>
          </a:p>
        </p:txBody>
      </p:sp>
      <p:sp>
        <p:nvSpPr>
          <p:cNvPr id="2" name="Title 1"/>
          <p:cNvSpPr>
            <a:spLocks noGrp="1"/>
          </p:cNvSpPr>
          <p:nvPr>
            <p:ph type="ctrTitle"/>
          </p:nvPr>
        </p:nvSpPr>
        <p:spPr>
          <a:xfrm>
            <a:off x="393440" y="1172366"/>
            <a:ext cx="2888748" cy="939019"/>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912134"/>
            <a:ext cx="288874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texto 4">
            <a:extLst>
              <a:ext uri="{FF2B5EF4-FFF2-40B4-BE49-F238E27FC236}">
                <a16:creationId xmlns:a16="http://schemas.microsoft.com/office/drawing/2014/main" id="{442A6306-ABEE-6C45-AFC2-B146F0AC2847}"/>
              </a:ext>
            </a:extLst>
          </p:cNvPr>
          <p:cNvSpPr>
            <a:spLocks noGrp="1"/>
          </p:cNvSpPr>
          <p:nvPr>
            <p:ph type="body" sz="quarter" idx="14"/>
          </p:nvPr>
        </p:nvSpPr>
        <p:spPr>
          <a:xfrm>
            <a:off x="392634" y="2101771"/>
            <a:ext cx="2889554" cy="259770"/>
          </a:xfrm>
          <a:prstGeom prst="rect">
            <a:avLst/>
          </a:prstGeom>
        </p:spPr>
        <p:txBody>
          <a:bodyPr/>
          <a:lstStyle>
            <a:lvl1pPr marL="0" indent="0">
              <a:buNone/>
              <a:defRPr sz="1252" b="0">
                <a:solidFill>
                  <a:schemeClr val="tx2"/>
                </a:solidFill>
              </a:defRPr>
            </a:lvl1pPr>
          </a:lstStyle>
          <a:p>
            <a:pPr lvl="0"/>
            <a:r>
              <a:rPr lang="es-ES"/>
              <a:t>Haga clic para modificar el estilo de texto del patrón</a:t>
            </a:r>
          </a:p>
        </p:txBody>
      </p:sp>
      <p:sp>
        <p:nvSpPr>
          <p:cNvPr id="25" name="Subtitle 2">
            <a:extLst>
              <a:ext uri="{FF2B5EF4-FFF2-40B4-BE49-F238E27FC236}">
                <a16:creationId xmlns:a16="http://schemas.microsoft.com/office/drawing/2014/main" id="{1492B934-A15A-C345-A066-E93D447C020D}"/>
              </a:ext>
            </a:extLst>
          </p:cNvPr>
          <p:cNvSpPr>
            <a:spLocks noGrp="1"/>
          </p:cNvSpPr>
          <p:nvPr>
            <p:ph type="subTitle" idx="1"/>
          </p:nvPr>
        </p:nvSpPr>
        <p:spPr>
          <a:xfrm>
            <a:off x="1132512" y="2472451"/>
            <a:ext cx="1683113" cy="627941"/>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sz="835"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26" name="Marcador de posición de imagen 9">
            <a:extLst>
              <a:ext uri="{FF2B5EF4-FFF2-40B4-BE49-F238E27FC236}">
                <a16:creationId xmlns:a16="http://schemas.microsoft.com/office/drawing/2014/main" id="{B8FD3530-FBEF-9249-8215-61620B19A87F}"/>
              </a:ext>
            </a:extLst>
          </p:cNvPr>
          <p:cNvSpPr>
            <a:spLocks noGrp="1"/>
          </p:cNvSpPr>
          <p:nvPr>
            <p:ph type="pic" sz="quarter" idx="21"/>
          </p:nvPr>
        </p:nvSpPr>
        <p:spPr>
          <a:xfrm>
            <a:off x="393235" y="2469843"/>
            <a:ext cx="676360" cy="627931"/>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28" name="Marcador de posición de imagen 9">
            <a:extLst>
              <a:ext uri="{FF2B5EF4-FFF2-40B4-BE49-F238E27FC236}">
                <a16:creationId xmlns:a16="http://schemas.microsoft.com/office/drawing/2014/main" id="{13D6DC84-1949-E847-8798-41DAED06B85F}"/>
              </a:ext>
            </a:extLst>
          </p:cNvPr>
          <p:cNvSpPr>
            <a:spLocks noGrp="1"/>
          </p:cNvSpPr>
          <p:nvPr>
            <p:ph type="pic" sz="quarter" idx="22"/>
          </p:nvPr>
        </p:nvSpPr>
        <p:spPr>
          <a:xfrm>
            <a:off x="393235" y="3323953"/>
            <a:ext cx="676360" cy="627931"/>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30" name="Marcador de posición de imagen 9">
            <a:extLst>
              <a:ext uri="{FF2B5EF4-FFF2-40B4-BE49-F238E27FC236}">
                <a16:creationId xmlns:a16="http://schemas.microsoft.com/office/drawing/2014/main" id="{312F71FB-225C-F941-B84A-EB5279DD6288}"/>
              </a:ext>
            </a:extLst>
          </p:cNvPr>
          <p:cNvSpPr>
            <a:spLocks noGrp="1"/>
          </p:cNvSpPr>
          <p:nvPr>
            <p:ph type="pic" sz="quarter" idx="23"/>
          </p:nvPr>
        </p:nvSpPr>
        <p:spPr>
          <a:xfrm>
            <a:off x="393235" y="4168487"/>
            <a:ext cx="676360" cy="627931"/>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7" name="Marcador de medios 6">
            <a:extLst>
              <a:ext uri="{FF2B5EF4-FFF2-40B4-BE49-F238E27FC236}">
                <a16:creationId xmlns:a16="http://schemas.microsoft.com/office/drawing/2014/main" id="{F9878284-63DB-6943-979F-094B20E0DB09}"/>
              </a:ext>
            </a:extLst>
          </p:cNvPr>
          <p:cNvSpPr>
            <a:spLocks noGrp="1"/>
          </p:cNvSpPr>
          <p:nvPr>
            <p:ph type="media" sz="quarter" idx="24"/>
          </p:nvPr>
        </p:nvSpPr>
        <p:spPr>
          <a:xfrm>
            <a:off x="3661873" y="1771864"/>
            <a:ext cx="5352725" cy="2651819"/>
          </a:xfrm>
          <a:prstGeom prst="rect">
            <a:avLst/>
          </a:prstGeom>
          <a:solidFill>
            <a:schemeClr val="bg1">
              <a:lumMod val="95000"/>
            </a:schemeClr>
          </a:solidFill>
        </p:spPr>
        <p:txBody>
          <a:bodyPr anchor="ctr"/>
          <a:lstStyle>
            <a:lvl1pPr marL="0" indent="0" algn="ctr">
              <a:buNone/>
              <a:defRPr sz="1044"/>
            </a:lvl1pPr>
          </a:lstStyle>
          <a:p>
            <a:pPr lvl="0"/>
            <a:r>
              <a:rPr lang="es-ES" noProof="0"/>
              <a:t>Haga clic en el icono para agregar medios</a:t>
            </a:r>
            <a:endParaRPr lang="es-ES" noProof="0" dirty="0"/>
          </a:p>
        </p:txBody>
      </p:sp>
      <p:sp>
        <p:nvSpPr>
          <p:cNvPr id="32" name="Marcador de texto 3">
            <a:extLst>
              <a:ext uri="{FF2B5EF4-FFF2-40B4-BE49-F238E27FC236}">
                <a16:creationId xmlns:a16="http://schemas.microsoft.com/office/drawing/2014/main" id="{0172D9FA-F203-ED45-BEC2-B6324C87D727}"/>
              </a:ext>
            </a:extLst>
          </p:cNvPr>
          <p:cNvSpPr>
            <a:spLocks noGrp="1"/>
          </p:cNvSpPr>
          <p:nvPr>
            <p:ph type="body" sz="quarter" idx="25"/>
          </p:nvPr>
        </p:nvSpPr>
        <p:spPr>
          <a:xfrm>
            <a:off x="1133168" y="3319615"/>
            <a:ext cx="1683184" cy="627063"/>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33" name="Marcador de texto 3">
            <a:extLst>
              <a:ext uri="{FF2B5EF4-FFF2-40B4-BE49-F238E27FC236}">
                <a16:creationId xmlns:a16="http://schemas.microsoft.com/office/drawing/2014/main" id="{BC0A1C51-4E4E-6544-93D0-E20B8634A019}"/>
              </a:ext>
            </a:extLst>
          </p:cNvPr>
          <p:cNvSpPr>
            <a:spLocks noGrp="1"/>
          </p:cNvSpPr>
          <p:nvPr>
            <p:ph type="body" sz="quarter" idx="26"/>
          </p:nvPr>
        </p:nvSpPr>
        <p:spPr>
          <a:xfrm>
            <a:off x="1133168" y="4168700"/>
            <a:ext cx="1683184" cy="627063"/>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17" name="Slide Number Placeholder 5"/>
          <p:cNvSpPr>
            <a:spLocks noGrp="1"/>
          </p:cNvSpPr>
          <p:nvPr>
            <p:ph type="sldNum" sz="quarter" idx="27"/>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3344189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LYC Descripción video">
    <p:spTree>
      <p:nvGrpSpPr>
        <p:cNvPr id="1" name=""/>
        <p:cNvGrpSpPr/>
        <p:nvPr/>
      </p:nvGrpSpPr>
      <p:grpSpPr>
        <a:xfrm>
          <a:off x="0" y="0"/>
          <a:ext cx="0" cy="0"/>
          <a:chOff x="0" y="0"/>
          <a:chExt cx="0" cy="0"/>
        </a:xfrm>
      </p:grpSpPr>
      <p:sp>
        <p:nvSpPr>
          <p:cNvPr id="16" name="object 22"/>
          <p:cNvSpPr>
            <a:spLocks/>
          </p:cNvSpPr>
          <p:nvPr/>
        </p:nvSpPr>
        <p:spPr bwMode="auto">
          <a:xfrm>
            <a:off x="319739" y="3208338"/>
            <a:ext cx="2496613" cy="0"/>
          </a:xfrm>
          <a:custGeom>
            <a:avLst/>
            <a:gdLst>
              <a:gd name="T0" fmla="*/ 0 w 2392045"/>
              <a:gd name="T1" fmla="*/ 2391892 w 2392045"/>
            </a:gdLst>
            <a:ahLst/>
            <a:cxnLst>
              <a:cxn ang="0">
                <a:pos x="T0" y="0"/>
              </a:cxn>
              <a:cxn ang="0">
                <a:pos x="T1" y="0"/>
              </a:cxn>
            </a:cxnLst>
            <a:rect l="0" t="0" r="r" b="b"/>
            <a:pathLst>
              <a:path w="2392045">
                <a:moveTo>
                  <a:pt x="0" y="0"/>
                </a:moveTo>
                <a:lnTo>
                  <a:pt x="2391892" y="0"/>
                </a:lnTo>
              </a:path>
            </a:pathLst>
          </a:custGeom>
          <a:noFill/>
          <a:ln w="12700">
            <a:solidFill>
              <a:srgbClr val="959E9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7" name="object 23"/>
          <p:cNvSpPr>
            <a:spLocks/>
          </p:cNvSpPr>
          <p:nvPr/>
        </p:nvSpPr>
        <p:spPr bwMode="auto">
          <a:xfrm>
            <a:off x="319739" y="4056063"/>
            <a:ext cx="2496613" cy="0"/>
          </a:xfrm>
          <a:custGeom>
            <a:avLst/>
            <a:gdLst>
              <a:gd name="T0" fmla="*/ 0 w 2392045"/>
              <a:gd name="T1" fmla="*/ 2391892 w 2392045"/>
            </a:gdLst>
            <a:ahLst/>
            <a:cxnLst>
              <a:cxn ang="0">
                <a:pos x="T0" y="0"/>
              </a:cxn>
              <a:cxn ang="0">
                <a:pos x="T1" y="0"/>
              </a:cxn>
            </a:cxnLst>
            <a:rect l="0" t="0" r="r" b="b"/>
            <a:pathLst>
              <a:path w="2392045">
                <a:moveTo>
                  <a:pt x="0" y="0"/>
                </a:moveTo>
                <a:lnTo>
                  <a:pt x="2391892" y="0"/>
                </a:lnTo>
              </a:path>
            </a:pathLst>
          </a:custGeom>
          <a:noFill/>
          <a:ln w="12700">
            <a:solidFill>
              <a:srgbClr val="959E9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 name="Title 1"/>
          <p:cNvSpPr>
            <a:spLocks noGrp="1"/>
          </p:cNvSpPr>
          <p:nvPr>
            <p:ph type="ctrTitle"/>
          </p:nvPr>
        </p:nvSpPr>
        <p:spPr>
          <a:xfrm>
            <a:off x="393440" y="1172366"/>
            <a:ext cx="2888748" cy="939019"/>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912134"/>
            <a:ext cx="288874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5" name="Marcador de texto 4">
            <a:extLst>
              <a:ext uri="{FF2B5EF4-FFF2-40B4-BE49-F238E27FC236}">
                <a16:creationId xmlns:a16="http://schemas.microsoft.com/office/drawing/2014/main" id="{442A6306-ABEE-6C45-AFC2-B146F0AC2847}"/>
              </a:ext>
            </a:extLst>
          </p:cNvPr>
          <p:cNvSpPr>
            <a:spLocks noGrp="1"/>
          </p:cNvSpPr>
          <p:nvPr>
            <p:ph type="body" sz="quarter" idx="14"/>
          </p:nvPr>
        </p:nvSpPr>
        <p:spPr>
          <a:xfrm>
            <a:off x="392634" y="2101771"/>
            <a:ext cx="2889554" cy="259770"/>
          </a:xfrm>
          <a:prstGeom prst="rect">
            <a:avLst/>
          </a:prstGeom>
        </p:spPr>
        <p:txBody>
          <a:bodyPr/>
          <a:lstStyle>
            <a:lvl1pPr marL="0" indent="0">
              <a:buNone/>
              <a:defRPr sz="1252" b="0">
                <a:solidFill>
                  <a:schemeClr val="tx2"/>
                </a:solidFill>
              </a:defRPr>
            </a:lvl1pPr>
          </a:lstStyle>
          <a:p>
            <a:pPr lvl="0"/>
            <a:r>
              <a:rPr lang="es-ES"/>
              <a:t>Haga clic para modificar el estilo de texto del patrón</a:t>
            </a:r>
          </a:p>
        </p:txBody>
      </p:sp>
      <p:sp>
        <p:nvSpPr>
          <p:cNvPr id="25" name="Subtitle 2">
            <a:extLst>
              <a:ext uri="{FF2B5EF4-FFF2-40B4-BE49-F238E27FC236}">
                <a16:creationId xmlns:a16="http://schemas.microsoft.com/office/drawing/2014/main" id="{1492B934-A15A-C345-A066-E93D447C020D}"/>
              </a:ext>
            </a:extLst>
          </p:cNvPr>
          <p:cNvSpPr>
            <a:spLocks noGrp="1"/>
          </p:cNvSpPr>
          <p:nvPr>
            <p:ph type="subTitle" idx="1"/>
          </p:nvPr>
        </p:nvSpPr>
        <p:spPr>
          <a:xfrm>
            <a:off x="1132512" y="2472451"/>
            <a:ext cx="1683113" cy="627941"/>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sz="835"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26" name="Marcador de posición de imagen 9">
            <a:extLst>
              <a:ext uri="{FF2B5EF4-FFF2-40B4-BE49-F238E27FC236}">
                <a16:creationId xmlns:a16="http://schemas.microsoft.com/office/drawing/2014/main" id="{B8FD3530-FBEF-9249-8215-61620B19A87F}"/>
              </a:ext>
            </a:extLst>
          </p:cNvPr>
          <p:cNvSpPr>
            <a:spLocks noGrp="1"/>
          </p:cNvSpPr>
          <p:nvPr>
            <p:ph type="pic" sz="quarter" idx="21"/>
          </p:nvPr>
        </p:nvSpPr>
        <p:spPr>
          <a:xfrm>
            <a:off x="393235" y="2469843"/>
            <a:ext cx="676360" cy="627931"/>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28" name="Marcador de posición de imagen 9">
            <a:extLst>
              <a:ext uri="{FF2B5EF4-FFF2-40B4-BE49-F238E27FC236}">
                <a16:creationId xmlns:a16="http://schemas.microsoft.com/office/drawing/2014/main" id="{13D6DC84-1949-E847-8798-41DAED06B85F}"/>
              </a:ext>
            </a:extLst>
          </p:cNvPr>
          <p:cNvSpPr>
            <a:spLocks noGrp="1"/>
          </p:cNvSpPr>
          <p:nvPr>
            <p:ph type="pic" sz="quarter" idx="22"/>
          </p:nvPr>
        </p:nvSpPr>
        <p:spPr>
          <a:xfrm>
            <a:off x="393235" y="3323953"/>
            <a:ext cx="676360" cy="627931"/>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30" name="Marcador de posición de imagen 9">
            <a:extLst>
              <a:ext uri="{FF2B5EF4-FFF2-40B4-BE49-F238E27FC236}">
                <a16:creationId xmlns:a16="http://schemas.microsoft.com/office/drawing/2014/main" id="{312F71FB-225C-F941-B84A-EB5279DD6288}"/>
              </a:ext>
            </a:extLst>
          </p:cNvPr>
          <p:cNvSpPr>
            <a:spLocks noGrp="1"/>
          </p:cNvSpPr>
          <p:nvPr>
            <p:ph type="pic" sz="quarter" idx="23"/>
          </p:nvPr>
        </p:nvSpPr>
        <p:spPr>
          <a:xfrm>
            <a:off x="393235" y="4168487"/>
            <a:ext cx="676360" cy="627931"/>
          </a:xfrm>
          <a:prstGeom prst="rect">
            <a:avLst/>
          </a:prstGeom>
          <a:solidFill>
            <a:schemeClr val="bg1">
              <a:lumMod val="95000"/>
            </a:schemeClr>
          </a:solidFill>
        </p:spPr>
        <p:txBody>
          <a:bodyPr anchor="ctr"/>
          <a:lstStyle>
            <a:lvl1pPr marL="0" indent="0" algn="ctr">
              <a:buNone/>
              <a:defRPr sz="626"/>
            </a:lvl1pPr>
          </a:lstStyle>
          <a:p>
            <a:pPr lvl="0"/>
            <a:r>
              <a:rPr lang="es-ES" noProof="0"/>
              <a:t>Haga clic en el icono para agregar una imagen</a:t>
            </a:r>
            <a:endParaRPr lang="es-ES" noProof="0" dirty="0"/>
          </a:p>
        </p:txBody>
      </p:sp>
      <p:sp>
        <p:nvSpPr>
          <p:cNvPr id="4" name="Marcador de texto 3">
            <a:extLst>
              <a:ext uri="{FF2B5EF4-FFF2-40B4-BE49-F238E27FC236}">
                <a16:creationId xmlns:a16="http://schemas.microsoft.com/office/drawing/2014/main" id="{69FFF697-D62E-DE40-A46E-BA94D5E391B6}"/>
              </a:ext>
            </a:extLst>
          </p:cNvPr>
          <p:cNvSpPr>
            <a:spLocks noGrp="1"/>
          </p:cNvSpPr>
          <p:nvPr>
            <p:ph type="body" sz="quarter" idx="24"/>
          </p:nvPr>
        </p:nvSpPr>
        <p:spPr>
          <a:xfrm>
            <a:off x="1133168" y="3319615"/>
            <a:ext cx="1683184" cy="627063"/>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20" name="Marcador de texto 3">
            <a:extLst>
              <a:ext uri="{FF2B5EF4-FFF2-40B4-BE49-F238E27FC236}">
                <a16:creationId xmlns:a16="http://schemas.microsoft.com/office/drawing/2014/main" id="{8040FCDF-BD1B-194E-B489-B1FCFB0BEBAE}"/>
              </a:ext>
            </a:extLst>
          </p:cNvPr>
          <p:cNvSpPr>
            <a:spLocks noGrp="1"/>
          </p:cNvSpPr>
          <p:nvPr>
            <p:ph type="body" sz="quarter" idx="25"/>
          </p:nvPr>
        </p:nvSpPr>
        <p:spPr>
          <a:xfrm>
            <a:off x="1133168" y="4168700"/>
            <a:ext cx="1683184" cy="627063"/>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21" name="Marcador de texto 3">
            <a:extLst>
              <a:ext uri="{FF2B5EF4-FFF2-40B4-BE49-F238E27FC236}">
                <a16:creationId xmlns:a16="http://schemas.microsoft.com/office/drawing/2014/main" id="{8528081D-0FC4-7F4E-AE28-BC14775181D2}"/>
              </a:ext>
            </a:extLst>
          </p:cNvPr>
          <p:cNvSpPr>
            <a:spLocks noGrp="1"/>
          </p:cNvSpPr>
          <p:nvPr>
            <p:ph type="body" sz="quarter" idx="26"/>
          </p:nvPr>
        </p:nvSpPr>
        <p:spPr>
          <a:xfrm>
            <a:off x="4142713" y="1510135"/>
            <a:ext cx="4130917" cy="1587639"/>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31" name="Marcador de texto 14">
            <a:extLst>
              <a:ext uri="{FF2B5EF4-FFF2-40B4-BE49-F238E27FC236}">
                <a16:creationId xmlns:a16="http://schemas.microsoft.com/office/drawing/2014/main" id="{A78157CE-5FBF-1444-9D8F-55173A63A307}"/>
              </a:ext>
            </a:extLst>
          </p:cNvPr>
          <p:cNvSpPr>
            <a:spLocks noGrp="1"/>
          </p:cNvSpPr>
          <p:nvPr>
            <p:ph type="body" sz="quarter" idx="27"/>
          </p:nvPr>
        </p:nvSpPr>
        <p:spPr>
          <a:xfrm>
            <a:off x="4146702" y="1219405"/>
            <a:ext cx="412692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252" b="1">
                <a:solidFill>
                  <a:schemeClr val="accent5">
                    <a:lumMod val="75000"/>
                  </a:schemeClr>
                </a:solidFill>
                <a:latin typeface="Montserrat" panose="02000505000000020004" pitchFamily="2" charset="77"/>
              </a:defRPr>
            </a:lvl1pPr>
          </a:lstStyle>
          <a:p>
            <a:pPr lvl="0"/>
            <a:r>
              <a:rPr lang="es-ES"/>
              <a:t>Haga clic para modificar el estilo de texto del patrón</a:t>
            </a:r>
          </a:p>
        </p:txBody>
      </p:sp>
      <p:sp>
        <p:nvSpPr>
          <p:cNvPr id="32" name="Marcador de texto 3">
            <a:extLst>
              <a:ext uri="{FF2B5EF4-FFF2-40B4-BE49-F238E27FC236}">
                <a16:creationId xmlns:a16="http://schemas.microsoft.com/office/drawing/2014/main" id="{8D7CEA1B-E6E9-9540-850F-C80A1FA2E607}"/>
              </a:ext>
            </a:extLst>
          </p:cNvPr>
          <p:cNvSpPr>
            <a:spLocks noGrp="1"/>
          </p:cNvSpPr>
          <p:nvPr>
            <p:ph type="body" sz="quarter" idx="28"/>
          </p:nvPr>
        </p:nvSpPr>
        <p:spPr>
          <a:xfrm>
            <a:off x="4142713" y="3459515"/>
            <a:ext cx="4130917" cy="1587639"/>
          </a:xfrm>
          <a:prstGeom prst="rect">
            <a:avLst/>
          </a:prstGeom>
        </p:spPr>
        <p:txBody>
          <a:bodyPr/>
          <a:lstStyle>
            <a:lvl1pPr marL="13254" marR="5301" indent="0" algn="l" defTabSz="715701" rtl="0" eaLnBrk="1" fontAlgn="auto" latinLnBrk="0" hangingPunct="1">
              <a:lnSpc>
                <a:spcPct val="111100"/>
              </a:lnSpc>
              <a:spcBef>
                <a:spcPts val="824"/>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33" name="Marcador de texto 14">
            <a:extLst>
              <a:ext uri="{FF2B5EF4-FFF2-40B4-BE49-F238E27FC236}">
                <a16:creationId xmlns:a16="http://schemas.microsoft.com/office/drawing/2014/main" id="{D979FFAA-A0B0-3648-BB19-EC2ADCAA761C}"/>
              </a:ext>
            </a:extLst>
          </p:cNvPr>
          <p:cNvSpPr>
            <a:spLocks noGrp="1"/>
          </p:cNvSpPr>
          <p:nvPr>
            <p:ph type="body" sz="quarter" idx="29"/>
          </p:nvPr>
        </p:nvSpPr>
        <p:spPr>
          <a:xfrm>
            <a:off x="4146702" y="3168785"/>
            <a:ext cx="412692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1252" b="1">
                <a:solidFill>
                  <a:schemeClr val="accent5">
                    <a:lumMod val="75000"/>
                  </a:schemeClr>
                </a:solidFill>
                <a:latin typeface="Montserrat" panose="02000505000000020004" pitchFamily="2" charset="77"/>
              </a:defRPr>
            </a:lvl1pPr>
          </a:lstStyle>
          <a:p>
            <a:pPr lvl="0"/>
            <a:r>
              <a:rPr lang="es-ES"/>
              <a:t>Haga clic para modificar el estilo de texto del patrón</a:t>
            </a:r>
          </a:p>
        </p:txBody>
      </p:sp>
      <p:sp>
        <p:nvSpPr>
          <p:cNvPr id="19" name="Slide Number Placeholder 5"/>
          <p:cNvSpPr>
            <a:spLocks noGrp="1"/>
          </p:cNvSpPr>
          <p:nvPr>
            <p:ph type="sldNum" sz="quarter" idx="30"/>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13519741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LYC Fundación">
    <p:spTree>
      <p:nvGrpSpPr>
        <p:cNvPr id="1" name=""/>
        <p:cNvGrpSpPr/>
        <p:nvPr/>
      </p:nvGrpSpPr>
      <p:grpSpPr>
        <a:xfrm>
          <a:off x="0" y="0"/>
          <a:ext cx="0" cy="0"/>
          <a:chOff x="0" y="0"/>
          <a:chExt cx="0" cy="0"/>
        </a:xfrm>
      </p:grpSpPr>
      <p:sp>
        <p:nvSpPr>
          <p:cNvPr id="31" name="object 19"/>
          <p:cNvSpPr>
            <a:spLocks/>
          </p:cNvSpPr>
          <p:nvPr/>
        </p:nvSpPr>
        <p:spPr bwMode="auto">
          <a:xfrm>
            <a:off x="6964673" y="1855788"/>
            <a:ext cx="0" cy="2811462"/>
          </a:xfrm>
          <a:custGeom>
            <a:avLst/>
            <a:gdLst>
              <a:gd name="T0" fmla="*/ 0 h 2811145"/>
              <a:gd name="T1" fmla="*/ 2811030 h 2811145"/>
            </a:gdLst>
            <a:ahLst/>
            <a:cxnLst>
              <a:cxn ang="0">
                <a:pos x="0" y="T0"/>
              </a:cxn>
              <a:cxn ang="0">
                <a:pos x="0" y="T1"/>
              </a:cxn>
            </a:cxnLst>
            <a:rect l="0" t="0" r="r" b="b"/>
            <a:pathLst>
              <a:path h="2811145">
                <a:moveTo>
                  <a:pt x="0" y="0"/>
                </a:moveTo>
                <a:lnTo>
                  <a:pt x="0" y="2811030"/>
                </a:lnTo>
              </a:path>
            </a:pathLst>
          </a:custGeom>
          <a:noFill/>
          <a:ln w="12700">
            <a:solidFill>
              <a:srgbClr val="DDDDD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 name="Title 1"/>
          <p:cNvSpPr>
            <a:spLocks noGrp="1"/>
          </p:cNvSpPr>
          <p:nvPr>
            <p:ph type="ctrTitle"/>
          </p:nvPr>
        </p:nvSpPr>
        <p:spPr>
          <a:xfrm>
            <a:off x="393440" y="1172366"/>
            <a:ext cx="4896859" cy="450444"/>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912134"/>
            <a:ext cx="288874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18" name="Marcador de texto 3">
            <a:extLst>
              <a:ext uri="{FF2B5EF4-FFF2-40B4-BE49-F238E27FC236}">
                <a16:creationId xmlns:a16="http://schemas.microsoft.com/office/drawing/2014/main" id="{2B9AC5D1-DD61-1E4E-8665-72525B6BA802}"/>
              </a:ext>
            </a:extLst>
          </p:cNvPr>
          <p:cNvSpPr>
            <a:spLocks noGrp="1"/>
          </p:cNvSpPr>
          <p:nvPr>
            <p:ph type="body" sz="quarter" idx="26"/>
          </p:nvPr>
        </p:nvSpPr>
        <p:spPr>
          <a:xfrm>
            <a:off x="392635" y="2156891"/>
            <a:ext cx="2957714" cy="1078678"/>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solidFill>
                  <a:schemeClr val="tx1"/>
                </a:solidFill>
                <a:latin typeface="Montserrat Light" pitchFamily="2" charset="77"/>
              </a:defRPr>
            </a:lvl1pPr>
          </a:lstStyle>
          <a:p>
            <a:pPr lvl="0"/>
            <a:r>
              <a:rPr lang="es-ES"/>
              <a:t>Haga clic para modificar el estilo de texto del patrón</a:t>
            </a:r>
          </a:p>
        </p:txBody>
      </p:sp>
      <p:sp>
        <p:nvSpPr>
          <p:cNvPr id="27" name="Marcador de texto 4">
            <a:extLst>
              <a:ext uri="{FF2B5EF4-FFF2-40B4-BE49-F238E27FC236}">
                <a16:creationId xmlns:a16="http://schemas.microsoft.com/office/drawing/2014/main" id="{8603A118-56E1-5E46-ACEA-99C06B680A1D}"/>
              </a:ext>
            </a:extLst>
          </p:cNvPr>
          <p:cNvSpPr>
            <a:spLocks noGrp="1"/>
          </p:cNvSpPr>
          <p:nvPr>
            <p:ph type="body" sz="quarter" idx="14"/>
          </p:nvPr>
        </p:nvSpPr>
        <p:spPr>
          <a:xfrm>
            <a:off x="392635" y="1897121"/>
            <a:ext cx="2957714" cy="259770"/>
          </a:xfrm>
          <a:prstGeom prst="rect">
            <a:avLst/>
          </a:prstGeom>
        </p:spPr>
        <p:txBody>
          <a:bodyPr/>
          <a:lstStyle>
            <a:lvl1pPr marL="178925" indent="-178925">
              <a:buFont typeface="Arial" panose="020B0604020202020204" pitchFamily="34" charset="0"/>
              <a:buChar char="•"/>
              <a:defRPr sz="1252" b="1">
                <a:solidFill>
                  <a:schemeClr val="tx2"/>
                </a:solidFill>
              </a:defRPr>
            </a:lvl1pPr>
          </a:lstStyle>
          <a:p>
            <a:pPr lvl="0"/>
            <a:r>
              <a:rPr lang="es-ES"/>
              <a:t>Haga clic para modificar el estilo de texto del patrón</a:t>
            </a:r>
          </a:p>
        </p:txBody>
      </p:sp>
      <p:sp>
        <p:nvSpPr>
          <p:cNvPr id="29" name="Marcador de texto 3">
            <a:extLst>
              <a:ext uri="{FF2B5EF4-FFF2-40B4-BE49-F238E27FC236}">
                <a16:creationId xmlns:a16="http://schemas.microsoft.com/office/drawing/2014/main" id="{0BFF2D43-9F03-DB4C-87E6-80A19738FD09}"/>
              </a:ext>
            </a:extLst>
          </p:cNvPr>
          <p:cNvSpPr>
            <a:spLocks noGrp="1"/>
          </p:cNvSpPr>
          <p:nvPr>
            <p:ph type="body" sz="quarter" idx="27"/>
          </p:nvPr>
        </p:nvSpPr>
        <p:spPr>
          <a:xfrm>
            <a:off x="392635" y="3553612"/>
            <a:ext cx="2957714" cy="1078678"/>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solidFill>
                  <a:schemeClr val="tx1"/>
                </a:solidFill>
                <a:latin typeface="Montserrat Light" pitchFamily="2" charset="77"/>
              </a:defRPr>
            </a:lvl1pPr>
          </a:lstStyle>
          <a:p>
            <a:pPr lvl="0"/>
            <a:r>
              <a:rPr lang="es-ES"/>
              <a:t>Haga clic para modificar el estilo de texto del patrón</a:t>
            </a:r>
          </a:p>
        </p:txBody>
      </p:sp>
      <p:sp>
        <p:nvSpPr>
          <p:cNvPr id="34" name="Marcador de texto 4">
            <a:extLst>
              <a:ext uri="{FF2B5EF4-FFF2-40B4-BE49-F238E27FC236}">
                <a16:creationId xmlns:a16="http://schemas.microsoft.com/office/drawing/2014/main" id="{0D8409E7-26A7-9246-9009-A4AD56119144}"/>
              </a:ext>
            </a:extLst>
          </p:cNvPr>
          <p:cNvSpPr>
            <a:spLocks noGrp="1"/>
          </p:cNvSpPr>
          <p:nvPr>
            <p:ph type="body" sz="quarter" idx="28"/>
          </p:nvPr>
        </p:nvSpPr>
        <p:spPr>
          <a:xfrm>
            <a:off x="392635" y="3293842"/>
            <a:ext cx="2957714" cy="259770"/>
          </a:xfrm>
          <a:prstGeom prst="rect">
            <a:avLst/>
          </a:prstGeom>
        </p:spPr>
        <p:txBody>
          <a:bodyPr/>
          <a:lstStyle>
            <a:lvl1pPr marL="129224" indent="-106692">
              <a:lnSpc>
                <a:spcPct val="100000"/>
              </a:lnSpc>
              <a:spcBef>
                <a:spcPts val="5"/>
              </a:spcBef>
              <a:buSzPct val="72000"/>
              <a:buFont typeface="Noto Sans"/>
              <a:buChar char="•"/>
              <a:tabLst>
                <a:tab pos="129886" algn="l"/>
              </a:tabLst>
              <a:defRPr sz="1252" b="0">
                <a:solidFill>
                  <a:schemeClr val="tx2"/>
                </a:solidFill>
              </a:defRPr>
            </a:lvl1pPr>
          </a:lstStyle>
          <a:p>
            <a:pPr lvl="0"/>
            <a:r>
              <a:rPr lang="es-ES"/>
              <a:t>Haga clic para modificar el estilo de texto del patrón</a:t>
            </a:r>
          </a:p>
        </p:txBody>
      </p:sp>
      <p:sp>
        <p:nvSpPr>
          <p:cNvPr id="35" name="Marcador de texto 3">
            <a:extLst>
              <a:ext uri="{FF2B5EF4-FFF2-40B4-BE49-F238E27FC236}">
                <a16:creationId xmlns:a16="http://schemas.microsoft.com/office/drawing/2014/main" id="{22AC9DAB-1883-C74A-A31B-783CF2286AA4}"/>
              </a:ext>
            </a:extLst>
          </p:cNvPr>
          <p:cNvSpPr>
            <a:spLocks noGrp="1"/>
          </p:cNvSpPr>
          <p:nvPr>
            <p:ph type="body" sz="quarter" idx="29"/>
          </p:nvPr>
        </p:nvSpPr>
        <p:spPr>
          <a:xfrm>
            <a:off x="3695795" y="2156891"/>
            <a:ext cx="2957714" cy="1078678"/>
          </a:xfrm>
          <a:prstGeom prst="rect">
            <a:avLst/>
          </a:prstGeom>
        </p:spPr>
        <p:txBody>
          <a:bodyPr/>
          <a:lstStyle>
            <a:lvl1pPr marL="86149" marR="0" indent="-72895" algn="l" defTabSz="715701" rtl="0" eaLnBrk="1" fontAlgn="auto" latinLnBrk="0" hangingPunct="1">
              <a:lnSpc>
                <a:spcPct val="100000"/>
              </a:lnSpc>
              <a:spcBef>
                <a:spcPts val="1138"/>
              </a:spcBef>
              <a:spcAft>
                <a:spcPts val="0"/>
              </a:spcAft>
              <a:buClrTx/>
              <a:buSzTx/>
              <a:buFont typeface="Arial" panose="020B0604020202020204" pitchFamily="34" charset="0"/>
              <a:buChar char="-"/>
              <a:tabLst>
                <a:tab pos="87475" algn="l"/>
              </a:tabLst>
              <a:defRPr lang="es-ES" sz="835" b="0" i="0">
                <a:solidFill>
                  <a:schemeClr val="tx1"/>
                </a:solidFill>
                <a:latin typeface="Montserrat Light" pitchFamily="2" charset="77"/>
              </a:defRPr>
            </a:lvl1pPr>
          </a:lstStyle>
          <a:p>
            <a:pPr lvl="0"/>
            <a:r>
              <a:rPr lang="es-ES"/>
              <a:t>Haga clic para modificar el estilo de texto del patrón</a:t>
            </a:r>
          </a:p>
        </p:txBody>
      </p:sp>
      <p:sp>
        <p:nvSpPr>
          <p:cNvPr id="36" name="Marcador de texto 4">
            <a:extLst>
              <a:ext uri="{FF2B5EF4-FFF2-40B4-BE49-F238E27FC236}">
                <a16:creationId xmlns:a16="http://schemas.microsoft.com/office/drawing/2014/main" id="{254BC81C-8F71-4D48-979D-DFE9EE6AB579}"/>
              </a:ext>
            </a:extLst>
          </p:cNvPr>
          <p:cNvSpPr>
            <a:spLocks noGrp="1"/>
          </p:cNvSpPr>
          <p:nvPr>
            <p:ph type="body" sz="quarter" idx="30"/>
          </p:nvPr>
        </p:nvSpPr>
        <p:spPr>
          <a:xfrm>
            <a:off x="3695795" y="1897121"/>
            <a:ext cx="2957707" cy="259770"/>
          </a:xfrm>
          <a:prstGeom prst="rect">
            <a:avLst/>
          </a:prstGeom>
        </p:spPr>
        <p:txBody>
          <a:bodyPr/>
          <a:lstStyle>
            <a:lvl1pPr marL="178925" indent="-178925">
              <a:buFont typeface="Arial" panose="020B0604020202020204" pitchFamily="34" charset="0"/>
              <a:buChar char="•"/>
              <a:defRPr sz="1252" b="1">
                <a:solidFill>
                  <a:schemeClr val="tx2"/>
                </a:solidFill>
              </a:defRPr>
            </a:lvl1pPr>
          </a:lstStyle>
          <a:p>
            <a:pPr lvl="0"/>
            <a:r>
              <a:rPr lang="es-ES"/>
              <a:t>Haga clic para modificar el estilo de texto del patrón</a:t>
            </a:r>
          </a:p>
        </p:txBody>
      </p:sp>
      <p:sp>
        <p:nvSpPr>
          <p:cNvPr id="37" name="Marcador de texto 3">
            <a:extLst>
              <a:ext uri="{FF2B5EF4-FFF2-40B4-BE49-F238E27FC236}">
                <a16:creationId xmlns:a16="http://schemas.microsoft.com/office/drawing/2014/main" id="{99A8543D-F267-D347-9C50-05BA11578511}"/>
              </a:ext>
            </a:extLst>
          </p:cNvPr>
          <p:cNvSpPr>
            <a:spLocks noGrp="1"/>
          </p:cNvSpPr>
          <p:nvPr>
            <p:ph type="body" sz="quarter" idx="31"/>
          </p:nvPr>
        </p:nvSpPr>
        <p:spPr>
          <a:xfrm>
            <a:off x="3695795" y="3553612"/>
            <a:ext cx="2957714" cy="1078678"/>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solidFill>
                  <a:schemeClr val="tx1"/>
                </a:solidFill>
                <a:latin typeface="Montserrat Light" pitchFamily="2" charset="77"/>
              </a:defRPr>
            </a:lvl1pPr>
          </a:lstStyle>
          <a:p>
            <a:pPr lvl="0"/>
            <a:r>
              <a:rPr lang="es-ES"/>
              <a:t>Haga clic para modificar el estilo de texto del patrón</a:t>
            </a:r>
          </a:p>
        </p:txBody>
      </p:sp>
      <p:sp>
        <p:nvSpPr>
          <p:cNvPr id="38" name="Marcador de texto 4">
            <a:extLst>
              <a:ext uri="{FF2B5EF4-FFF2-40B4-BE49-F238E27FC236}">
                <a16:creationId xmlns:a16="http://schemas.microsoft.com/office/drawing/2014/main" id="{B8F0595D-F47A-F643-878D-7C90582E7208}"/>
              </a:ext>
            </a:extLst>
          </p:cNvPr>
          <p:cNvSpPr>
            <a:spLocks noGrp="1"/>
          </p:cNvSpPr>
          <p:nvPr>
            <p:ph type="body" sz="quarter" idx="32"/>
          </p:nvPr>
        </p:nvSpPr>
        <p:spPr>
          <a:xfrm>
            <a:off x="3695795" y="3293842"/>
            <a:ext cx="2957705" cy="259770"/>
          </a:xfrm>
          <a:prstGeom prst="rect">
            <a:avLst/>
          </a:prstGeom>
        </p:spPr>
        <p:txBody>
          <a:bodyPr/>
          <a:lstStyle>
            <a:lvl1pPr marL="129224" indent="-106692">
              <a:lnSpc>
                <a:spcPct val="100000"/>
              </a:lnSpc>
              <a:spcBef>
                <a:spcPts val="5"/>
              </a:spcBef>
              <a:buSzPct val="72000"/>
              <a:buFont typeface="Noto Sans"/>
              <a:buChar char="•"/>
              <a:tabLst>
                <a:tab pos="129886" algn="l"/>
              </a:tabLst>
              <a:defRPr sz="1252" b="0">
                <a:solidFill>
                  <a:schemeClr val="tx2"/>
                </a:solidFill>
              </a:defRPr>
            </a:lvl1pPr>
          </a:lstStyle>
          <a:p>
            <a:pPr lvl="0"/>
            <a:r>
              <a:rPr lang="es-ES"/>
              <a:t>Haga clic para modificar el estilo de texto del patrón</a:t>
            </a:r>
          </a:p>
        </p:txBody>
      </p:sp>
      <p:sp>
        <p:nvSpPr>
          <p:cNvPr id="7" name="Marcador de texto 6">
            <a:extLst>
              <a:ext uri="{FF2B5EF4-FFF2-40B4-BE49-F238E27FC236}">
                <a16:creationId xmlns:a16="http://schemas.microsoft.com/office/drawing/2014/main" id="{B8FFA49D-C231-FE42-8B6E-99ADAB88845D}"/>
              </a:ext>
            </a:extLst>
          </p:cNvPr>
          <p:cNvSpPr>
            <a:spLocks noGrp="1"/>
          </p:cNvSpPr>
          <p:nvPr>
            <p:ph type="body" sz="quarter" idx="33"/>
          </p:nvPr>
        </p:nvSpPr>
        <p:spPr>
          <a:xfrm>
            <a:off x="7117842" y="1397589"/>
            <a:ext cx="1615260" cy="301625"/>
          </a:xfrm>
          <a:prstGeom prst="rect">
            <a:avLst/>
          </a:prstGeom>
        </p:spPr>
        <p:txBody>
          <a:bodyPr/>
          <a:lstStyle>
            <a:lvl1pPr marL="0" indent="0">
              <a:buNone/>
              <a:defRPr sz="835" b="1">
                <a:solidFill>
                  <a:schemeClr val="bg1">
                    <a:lumMod val="65000"/>
                  </a:schemeClr>
                </a:solidFill>
              </a:defRPr>
            </a:lvl1pPr>
          </a:lstStyle>
          <a:p>
            <a:pPr lvl="0"/>
            <a:r>
              <a:rPr lang="es-ES"/>
              <a:t>Haga clic para modificar el estilo de texto del patrón</a:t>
            </a:r>
          </a:p>
        </p:txBody>
      </p:sp>
      <p:sp>
        <p:nvSpPr>
          <p:cNvPr id="41" name="Marcador de texto 6">
            <a:extLst>
              <a:ext uri="{FF2B5EF4-FFF2-40B4-BE49-F238E27FC236}">
                <a16:creationId xmlns:a16="http://schemas.microsoft.com/office/drawing/2014/main" id="{AA0EF013-FACA-564B-BBDF-167B0F45B441}"/>
              </a:ext>
            </a:extLst>
          </p:cNvPr>
          <p:cNvSpPr>
            <a:spLocks noGrp="1"/>
          </p:cNvSpPr>
          <p:nvPr>
            <p:ph type="body" sz="quarter" idx="34"/>
          </p:nvPr>
        </p:nvSpPr>
        <p:spPr>
          <a:xfrm>
            <a:off x="7668368" y="1897121"/>
            <a:ext cx="1533351" cy="139736"/>
          </a:xfrm>
          <a:prstGeom prst="rect">
            <a:avLst/>
          </a:prstGeom>
        </p:spPr>
        <p:txBody>
          <a:bodyPr anchor="ctr"/>
          <a:lstStyle>
            <a:lvl1pPr marL="0" indent="0">
              <a:buNone/>
              <a:defRPr sz="731" b="1">
                <a:solidFill>
                  <a:schemeClr val="tx1"/>
                </a:solidFill>
              </a:defRPr>
            </a:lvl1pPr>
          </a:lstStyle>
          <a:p>
            <a:pPr lvl="0"/>
            <a:r>
              <a:rPr lang="es-ES"/>
              <a:t>Haga clic para modificar el estilo de texto del patrón</a:t>
            </a:r>
          </a:p>
        </p:txBody>
      </p:sp>
      <p:sp>
        <p:nvSpPr>
          <p:cNvPr id="9" name="Marcador de posición de imagen 8">
            <a:extLst>
              <a:ext uri="{FF2B5EF4-FFF2-40B4-BE49-F238E27FC236}">
                <a16:creationId xmlns:a16="http://schemas.microsoft.com/office/drawing/2014/main" id="{D0107C2F-5786-4C44-BF6C-74F67109E44D}"/>
              </a:ext>
            </a:extLst>
          </p:cNvPr>
          <p:cNvSpPr>
            <a:spLocks noGrp="1"/>
          </p:cNvSpPr>
          <p:nvPr>
            <p:ph type="pic" sz="quarter" idx="35"/>
          </p:nvPr>
        </p:nvSpPr>
        <p:spPr>
          <a:xfrm>
            <a:off x="7156847" y="1832236"/>
            <a:ext cx="416920" cy="399511"/>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7" name="Marcador de texto 16">
            <a:extLst>
              <a:ext uri="{FF2B5EF4-FFF2-40B4-BE49-F238E27FC236}">
                <a16:creationId xmlns:a16="http://schemas.microsoft.com/office/drawing/2014/main" id="{599CC818-C769-6448-B165-B479E26EB178}"/>
              </a:ext>
            </a:extLst>
          </p:cNvPr>
          <p:cNvSpPr>
            <a:spLocks noGrp="1"/>
          </p:cNvSpPr>
          <p:nvPr>
            <p:ph type="body" sz="quarter" idx="36"/>
          </p:nvPr>
        </p:nvSpPr>
        <p:spPr>
          <a:xfrm>
            <a:off x="7668816" y="1991383"/>
            <a:ext cx="1532902" cy="139736"/>
          </a:xfrm>
          <a:prstGeom prst="rect">
            <a:avLst/>
          </a:prstGeom>
        </p:spPr>
        <p:txBody>
          <a:bodyPr anchor="t"/>
          <a:lstStyle>
            <a:lvl1pPr marL="0" indent="0">
              <a:buNone/>
              <a:defRPr sz="626" b="0" i="0">
                <a:latin typeface="Montserrat Light" pitchFamily="2" charset="77"/>
              </a:defRPr>
            </a:lvl1pPr>
          </a:lstStyle>
          <a:p>
            <a:pPr lvl="0"/>
            <a:r>
              <a:rPr lang="es-ES"/>
              <a:t>Haga clic para modificar el estilo de texto del patrón</a:t>
            </a:r>
          </a:p>
        </p:txBody>
      </p:sp>
      <p:sp>
        <p:nvSpPr>
          <p:cNvPr id="59" name="Marcador de texto 6">
            <a:extLst>
              <a:ext uri="{FF2B5EF4-FFF2-40B4-BE49-F238E27FC236}">
                <a16:creationId xmlns:a16="http://schemas.microsoft.com/office/drawing/2014/main" id="{AF306654-C201-5943-8153-8C68BF69F475}"/>
              </a:ext>
            </a:extLst>
          </p:cNvPr>
          <p:cNvSpPr>
            <a:spLocks noGrp="1"/>
          </p:cNvSpPr>
          <p:nvPr>
            <p:ph type="body" sz="quarter" idx="37"/>
          </p:nvPr>
        </p:nvSpPr>
        <p:spPr>
          <a:xfrm>
            <a:off x="7668368" y="2349044"/>
            <a:ext cx="1533351" cy="139736"/>
          </a:xfrm>
          <a:prstGeom prst="rect">
            <a:avLst/>
          </a:prstGeom>
        </p:spPr>
        <p:txBody>
          <a:bodyPr anchor="ctr"/>
          <a:lstStyle>
            <a:lvl1pPr marL="0" indent="0">
              <a:buNone/>
              <a:defRPr sz="731" b="1">
                <a:solidFill>
                  <a:schemeClr val="tx1"/>
                </a:solidFill>
              </a:defRPr>
            </a:lvl1pPr>
          </a:lstStyle>
          <a:p>
            <a:pPr lvl="0"/>
            <a:r>
              <a:rPr lang="es-ES"/>
              <a:t>Haga clic para modificar el estilo de texto del patrón</a:t>
            </a:r>
          </a:p>
        </p:txBody>
      </p:sp>
      <p:sp>
        <p:nvSpPr>
          <p:cNvPr id="60" name="Marcador de posición de imagen 8">
            <a:extLst>
              <a:ext uri="{FF2B5EF4-FFF2-40B4-BE49-F238E27FC236}">
                <a16:creationId xmlns:a16="http://schemas.microsoft.com/office/drawing/2014/main" id="{4F1F4466-49BA-0C4C-82A8-28A0C18885FB}"/>
              </a:ext>
            </a:extLst>
          </p:cNvPr>
          <p:cNvSpPr>
            <a:spLocks noGrp="1"/>
          </p:cNvSpPr>
          <p:nvPr>
            <p:ph type="pic" sz="quarter" idx="38"/>
          </p:nvPr>
        </p:nvSpPr>
        <p:spPr>
          <a:xfrm>
            <a:off x="7156847" y="2284159"/>
            <a:ext cx="416920" cy="399511"/>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61" name="Marcador de texto 16">
            <a:extLst>
              <a:ext uri="{FF2B5EF4-FFF2-40B4-BE49-F238E27FC236}">
                <a16:creationId xmlns:a16="http://schemas.microsoft.com/office/drawing/2014/main" id="{7A69F393-9173-3E45-BCF5-7BCAB33FC6F1}"/>
              </a:ext>
            </a:extLst>
          </p:cNvPr>
          <p:cNvSpPr>
            <a:spLocks noGrp="1"/>
          </p:cNvSpPr>
          <p:nvPr>
            <p:ph type="body" sz="quarter" idx="39"/>
          </p:nvPr>
        </p:nvSpPr>
        <p:spPr>
          <a:xfrm>
            <a:off x="7668816" y="2443306"/>
            <a:ext cx="1532902" cy="139736"/>
          </a:xfrm>
          <a:prstGeom prst="rect">
            <a:avLst/>
          </a:prstGeom>
        </p:spPr>
        <p:txBody>
          <a:bodyPr anchor="t"/>
          <a:lstStyle>
            <a:lvl1pPr marL="0" indent="0">
              <a:buNone/>
              <a:defRPr sz="626" b="0" i="0">
                <a:latin typeface="Montserrat Light" pitchFamily="2" charset="77"/>
              </a:defRPr>
            </a:lvl1pPr>
          </a:lstStyle>
          <a:p>
            <a:pPr lvl="0"/>
            <a:r>
              <a:rPr lang="es-ES"/>
              <a:t>Haga clic para modificar el estilo de texto del patrón</a:t>
            </a:r>
          </a:p>
        </p:txBody>
      </p:sp>
      <p:sp>
        <p:nvSpPr>
          <p:cNvPr id="62" name="Marcador de texto 6">
            <a:extLst>
              <a:ext uri="{FF2B5EF4-FFF2-40B4-BE49-F238E27FC236}">
                <a16:creationId xmlns:a16="http://schemas.microsoft.com/office/drawing/2014/main" id="{3706D9F9-4D43-3342-8D3B-215D0F96605E}"/>
              </a:ext>
            </a:extLst>
          </p:cNvPr>
          <p:cNvSpPr>
            <a:spLocks noGrp="1"/>
          </p:cNvSpPr>
          <p:nvPr>
            <p:ph type="body" sz="quarter" idx="40"/>
          </p:nvPr>
        </p:nvSpPr>
        <p:spPr>
          <a:xfrm>
            <a:off x="7668368" y="2842817"/>
            <a:ext cx="1533351" cy="139736"/>
          </a:xfrm>
          <a:prstGeom prst="rect">
            <a:avLst/>
          </a:prstGeom>
        </p:spPr>
        <p:txBody>
          <a:bodyPr anchor="ctr"/>
          <a:lstStyle>
            <a:lvl1pPr marL="0" indent="0">
              <a:buNone/>
              <a:defRPr sz="731" b="1">
                <a:solidFill>
                  <a:schemeClr val="tx1"/>
                </a:solidFill>
              </a:defRPr>
            </a:lvl1pPr>
          </a:lstStyle>
          <a:p>
            <a:pPr lvl="0"/>
            <a:r>
              <a:rPr lang="es-ES"/>
              <a:t>Haga clic para modificar el estilo de texto del patrón</a:t>
            </a:r>
          </a:p>
        </p:txBody>
      </p:sp>
      <p:sp>
        <p:nvSpPr>
          <p:cNvPr id="63" name="Marcador de posición de imagen 8">
            <a:extLst>
              <a:ext uri="{FF2B5EF4-FFF2-40B4-BE49-F238E27FC236}">
                <a16:creationId xmlns:a16="http://schemas.microsoft.com/office/drawing/2014/main" id="{05E16877-579D-5349-912C-2783FF90D149}"/>
              </a:ext>
            </a:extLst>
          </p:cNvPr>
          <p:cNvSpPr>
            <a:spLocks noGrp="1"/>
          </p:cNvSpPr>
          <p:nvPr>
            <p:ph type="pic" sz="quarter" idx="41"/>
          </p:nvPr>
        </p:nvSpPr>
        <p:spPr>
          <a:xfrm>
            <a:off x="7156847" y="2777932"/>
            <a:ext cx="416920" cy="399511"/>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64" name="Marcador de texto 16">
            <a:extLst>
              <a:ext uri="{FF2B5EF4-FFF2-40B4-BE49-F238E27FC236}">
                <a16:creationId xmlns:a16="http://schemas.microsoft.com/office/drawing/2014/main" id="{8D031AD7-2B6E-0140-A4CB-F97A18F1D892}"/>
              </a:ext>
            </a:extLst>
          </p:cNvPr>
          <p:cNvSpPr>
            <a:spLocks noGrp="1"/>
          </p:cNvSpPr>
          <p:nvPr>
            <p:ph type="body" sz="quarter" idx="42"/>
          </p:nvPr>
        </p:nvSpPr>
        <p:spPr>
          <a:xfrm>
            <a:off x="7668816" y="2937079"/>
            <a:ext cx="1532902" cy="139736"/>
          </a:xfrm>
          <a:prstGeom prst="rect">
            <a:avLst/>
          </a:prstGeom>
        </p:spPr>
        <p:txBody>
          <a:bodyPr anchor="t"/>
          <a:lstStyle>
            <a:lvl1pPr marL="0" indent="0">
              <a:buNone/>
              <a:defRPr sz="626" b="0" i="0">
                <a:latin typeface="Montserrat Light" pitchFamily="2" charset="77"/>
              </a:defRPr>
            </a:lvl1pPr>
          </a:lstStyle>
          <a:p>
            <a:pPr lvl="0"/>
            <a:r>
              <a:rPr lang="es-ES"/>
              <a:t>Haga clic para modificar el estilo de texto del patrón</a:t>
            </a:r>
          </a:p>
        </p:txBody>
      </p:sp>
      <p:sp>
        <p:nvSpPr>
          <p:cNvPr id="65" name="Marcador de texto 6">
            <a:extLst>
              <a:ext uri="{FF2B5EF4-FFF2-40B4-BE49-F238E27FC236}">
                <a16:creationId xmlns:a16="http://schemas.microsoft.com/office/drawing/2014/main" id="{907435FA-40E1-6B41-B379-2DAB764CF42C}"/>
              </a:ext>
            </a:extLst>
          </p:cNvPr>
          <p:cNvSpPr>
            <a:spLocks noGrp="1"/>
          </p:cNvSpPr>
          <p:nvPr>
            <p:ph type="body" sz="quarter" idx="43"/>
          </p:nvPr>
        </p:nvSpPr>
        <p:spPr>
          <a:xfrm>
            <a:off x="7668368" y="3308486"/>
            <a:ext cx="1533351" cy="139736"/>
          </a:xfrm>
          <a:prstGeom prst="rect">
            <a:avLst/>
          </a:prstGeom>
        </p:spPr>
        <p:txBody>
          <a:bodyPr anchor="ctr"/>
          <a:lstStyle>
            <a:lvl1pPr marL="0" indent="0">
              <a:buNone/>
              <a:defRPr sz="731" b="1">
                <a:solidFill>
                  <a:schemeClr val="tx1"/>
                </a:solidFill>
              </a:defRPr>
            </a:lvl1pPr>
          </a:lstStyle>
          <a:p>
            <a:pPr lvl="0"/>
            <a:r>
              <a:rPr lang="es-ES"/>
              <a:t>Haga clic para modificar el estilo de texto del patrón</a:t>
            </a:r>
          </a:p>
        </p:txBody>
      </p:sp>
      <p:sp>
        <p:nvSpPr>
          <p:cNvPr id="66" name="Marcador de posición de imagen 8">
            <a:extLst>
              <a:ext uri="{FF2B5EF4-FFF2-40B4-BE49-F238E27FC236}">
                <a16:creationId xmlns:a16="http://schemas.microsoft.com/office/drawing/2014/main" id="{D522F80B-3CA1-014F-B9F3-BF5B63808F50}"/>
              </a:ext>
            </a:extLst>
          </p:cNvPr>
          <p:cNvSpPr>
            <a:spLocks noGrp="1"/>
          </p:cNvSpPr>
          <p:nvPr>
            <p:ph type="pic" sz="quarter" idx="44"/>
          </p:nvPr>
        </p:nvSpPr>
        <p:spPr>
          <a:xfrm>
            <a:off x="7156847" y="3243600"/>
            <a:ext cx="416920" cy="399511"/>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67" name="Marcador de texto 16">
            <a:extLst>
              <a:ext uri="{FF2B5EF4-FFF2-40B4-BE49-F238E27FC236}">
                <a16:creationId xmlns:a16="http://schemas.microsoft.com/office/drawing/2014/main" id="{710AD545-CB6C-804F-BCE8-921D4AC7D899}"/>
              </a:ext>
            </a:extLst>
          </p:cNvPr>
          <p:cNvSpPr>
            <a:spLocks noGrp="1"/>
          </p:cNvSpPr>
          <p:nvPr>
            <p:ph type="body" sz="quarter" idx="45"/>
          </p:nvPr>
        </p:nvSpPr>
        <p:spPr>
          <a:xfrm>
            <a:off x="7668816" y="3402748"/>
            <a:ext cx="1532902" cy="139736"/>
          </a:xfrm>
          <a:prstGeom prst="rect">
            <a:avLst/>
          </a:prstGeom>
        </p:spPr>
        <p:txBody>
          <a:bodyPr anchor="t"/>
          <a:lstStyle>
            <a:lvl1pPr marL="0" indent="0">
              <a:buNone/>
              <a:defRPr sz="626" b="0" i="0">
                <a:latin typeface="Montserrat Light" pitchFamily="2" charset="77"/>
              </a:defRPr>
            </a:lvl1pPr>
          </a:lstStyle>
          <a:p>
            <a:pPr lvl="0"/>
            <a:r>
              <a:rPr lang="es-ES"/>
              <a:t>Haga clic para modificar el estilo de texto del patrón</a:t>
            </a:r>
          </a:p>
        </p:txBody>
      </p:sp>
      <p:sp>
        <p:nvSpPr>
          <p:cNvPr id="68" name="Marcador de texto 6">
            <a:extLst>
              <a:ext uri="{FF2B5EF4-FFF2-40B4-BE49-F238E27FC236}">
                <a16:creationId xmlns:a16="http://schemas.microsoft.com/office/drawing/2014/main" id="{256C7735-4581-9947-898C-8C01DBD70140}"/>
              </a:ext>
            </a:extLst>
          </p:cNvPr>
          <p:cNvSpPr>
            <a:spLocks noGrp="1"/>
          </p:cNvSpPr>
          <p:nvPr>
            <p:ph type="body" sz="quarter" idx="46"/>
          </p:nvPr>
        </p:nvSpPr>
        <p:spPr>
          <a:xfrm>
            <a:off x="7668368" y="3774155"/>
            <a:ext cx="1533351" cy="139736"/>
          </a:xfrm>
          <a:prstGeom prst="rect">
            <a:avLst/>
          </a:prstGeom>
        </p:spPr>
        <p:txBody>
          <a:bodyPr anchor="ctr"/>
          <a:lstStyle>
            <a:lvl1pPr marL="0" indent="0">
              <a:buNone/>
              <a:defRPr sz="731" b="1">
                <a:solidFill>
                  <a:schemeClr val="tx1"/>
                </a:solidFill>
              </a:defRPr>
            </a:lvl1pPr>
          </a:lstStyle>
          <a:p>
            <a:pPr lvl="0"/>
            <a:r>
              <a:rPr lang="es-ES"/>
              <a:t>Haga clic para modificar el estilo de texto del patrón</a:t>
            </a:r>
          </a:p>
        </p:txBody>
      </p:sp>
      <p:sp>
        <p:nvSpPr>
          <p:cNvPr id="69" name="Marcador de posición de imagen 8">
            <a:extLst>
              <a:ext uri="{FF2B5EF4-FFF2-40B4-BE49-F238E27FC236}">
                <a16:creationId xmlns:a16="http://schemas.microsoft.com/office/drawing/2014/main" id="{D9B998B6-39EF-A443-8327-FBA20C4C214C}"/>
              </a:ext>
            </a:extLst>
          </p:cNvPr>
          <p:cNvSpPr>
            <a:spLocks noGrp="1"/>
          </p:cNvSpPr>
          <p:nvPr>
            <p:ph type="pic" sz="quarter" idx="47"/>
          </p:nvPr>
        </p:nvSpPr>
        <p:spPr>
          <a:xfrm>
            <a:off x="7156847" y="3709270"/>
            <a:ext cx="416920" cy="399511"/>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70" name="Marcador de texto 16">
            <a:extLst>
              <a:ext uri="{FF2B5EF4-FFF2-40B4-BE49-F238E27FC236}">
                <a16:creationId xmlns:a16="http://schemas.microsoft.com/office/drawing/2014/main" id="{41DEFFCD-04FB-8046-AEFC-3E5450B31CEF}"/>
              </a:ext>
            </a:extLst>
          </p:cNvPr>
          <p:cNvSpPr>
            <a:spLocks noGrp="1"/>
          </p:cNvSpPr>
          <p:nvPr>
            <p:ph type="body" sz="quarter" idx="48"/>
          </p:nvPr>
        </p:nvSpPr>
        <p:spPr>
          <a:xfrm>
            <a:off x="7668816" y="3868417"/>
            <a:ext cx="1532902" cy="139736"/>
          </a:xfrm>
          <a:prstGeom prst="rect">
            <a:avLst/>
          </a:prstGeom>
        </p:spPr>
        <p:txBody>
          <a:bodyPr anchor="t"/>
          <a:lstStyle>
            <a:lvl1pPr marL="0" indent="0">
              <a:buNone/>
              <a:defRPr sz="626" b="0" i="0">
                <a:latin typeface="Montserrat Light" pitchFamily="2" charset="77"/>
              </a:defRPr>
            </a:lvl1pPr>
          </a:lstStyle>
          <a:p>
            <a:pPr lvl="0"/>
            <a:r>
              <a:rPr lang="es-ES"/>
              <a:t>Haga clic para modificar el estilo de texto del patrón</a:t>
            </a:r>
          </a:p>
        </p:txBody>
      </p:sp>
      <p:sp>
        <p:nvSpPr>
          <p:cNvPr id="71" name="Marcador de texto 6">
            <a:extLst>
              <a:ext uri="{FF2B5EF4-FFF2-40B4-BE49-F238E27FC236}">
                <a16:creationId xmlns:a16="http://schemas.microsoft.com/office/drawing/2014/main" id="{FF3FC5C3-ECF2-794F-9C02-072187F718A9}"/>
              </a:ext>
            </a:extLst>
          </p:cNvPr>
          <p:cNvSpPr>
            <a:spLocks noGrp="1"/>
          </p:cNvSpPr>
          <p:nvPr>
            <p:ph type="body" sz="quarter" idx="49"/>
          </p:nvPr>
        </p:nvSpPr>
        <p:spPr>
          <a:xfrm>
            <a:off x="7668368" y="4265477"/>
            <a:ext cx="1533351" cy="139736"/>
          </a:xfrm>
          <a:prstGeom prst="rect">
            <a:avLst/>
          </a:prstGeom>
        </p:spPr>
        <p:txBody>
          <a:bodyPr anchor="ctr"/>
          <a:lstStyle>
            <a:lvl1pPr marL="0" indent="0">
              <a:buNone/>
              <a:defRPr sz="731" b="1">
                <a:solidFill>
                  <a:schemeClr val="tx1"/>
                </a:solidFill>
              </a:defRPr>
            </a:lvl1pPr>
          </a:lstStyle>
          <a:p>
            <a:pPr lvl="0"/>
            <a:r>
              <a:rPr lang="es-ES"/>
              <a:t>Haga clic para modificar el estilo de texto del patrón</a:t>
            </a:r>
          </a:p>
        </p:txBody>
      </p:sp>
      <p:sp>
        <p:nvSpPr>
          <p:cNvPr id="72" name="Marcador de posición de imagen 8">
            <a:extLst>
              <a:ext uri="{FF2B5EF4-FFF2-40B4-BE49-F238E27FC236}">
                <a16:creationId xmlns:a16="http://schemas.microsoft.com/office/drawing/2014/main" id="{4DD8CF3C-6DF3-F341-A1CB-81BA229E1C48}"/>
              </a:ext>
            </a:extLst>
          </p:cNvPr>
          <p:cNvSpPr>
            <a:spLocks noGrp="1"/>
          </p:cNvSpPr>
          <p:nvPr>
            <p:ph type="pic" sz="quarter" idx="50"/>
          </p:nvPr>
        </p:nvSpPr>
        <p:spPr>
          <a:xfrm>
            <a:off x="7156847" y="4200592"/>
            <a:ext cx="416920" cy="399511"/>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73" name="Marcador de texto 16">
            <a:extLst>
              <a:ext uri="{FF2B5EF4-FFF2-40B4-BE49-F238E27FC236}">
                <a16:creationId xmlns:a16="http://schemas.microsoft.com/office/drawing/2014/main" id="{CAD7DBC6-279F-644F-9BF9-B7CF59F43F3C}"/>
              </a:ext>
            </a:extLst>
          </p:cNvPr>
          <p:cNvSpPr>
            <a:spLocks noGrp="1"/>
          </p:cNvSpPr>
          <p:nvPr>
            <p:ph type="body" sz="quarter" idx="51"/>
          </p:nvPr>
        </p:nvSpPr>
        <p:spPr>
          <a:xfrm>
            <a:off x="7668816" y="4359739"/>
            <a:ext cx="1532902" cy="139736"/>
          </a:xfrm>
          <a:prstGeom prst="rect">
            <a:avLst/>
          </a:prstGeom>
        </p:spPr>
        <p:txBody>
          <a:bodyPr anchor="t"/>
          <a:lstStyle>
            <a:lvl1pPr marL="0" indent="0">
              <a:buNone/>
              <a:defRPr sz="626" b="0" i="0">
                <a:latin typeface="Montserrat Light" pitchFamily="2" charset="77"/>
              </a:defRPr>
            </a:lvl1pPr>
          </a:lstStyle>
          <a:p>
            <a:pPr lvl="0"/>
            <a:r>
              <a:rPr lang="es-ES"/>
              <a:t>Haga clic para modificar el estilo de texto del patrón</a:t>
            </a:r>
          </a:p>
        </p:txBody>
      </p:sp>
      <p:sp>
        <p:nvSpPr>
          <p:cNvPr id="32" name="Slide Number Placeholder 5">
            <a:extLst>
              <a:ext uri="{FF2B5EF4-FFF2-40B4-BE49-F238E27FC236}">
                <a16:creationId xmlns:a16="http://schemas.microsoft.com/office/drawing/2014/main" id="{F5748D37-C392-2947-8900-ED498944BCF3}"/>
              </a:ext>
            </a:extLst>
          </p:cNvPr>
          <p:cNvSpPr>
            <a:spLocks noGrp="1"/>
          </p:cNvSpPr>
          <p:nvPr>
            <p:ph type="sldNum" sz="quarter" idx="52"/>
          </p:nvPr>
        </p:nvSpPr>
        <p:spPr>
          <a:xfrm>
            <a:off x="8732348" y="5006975"/>
            <a:ext cx="563270" cy="215900"/>
          </a:xfrm>
          <a:prstGeom prst="rect">
            <a:avLst/>
          </a:prstGeom>
        </p:spPr>
        <p:txBody>
          <a:bodyPr/>
          <a:lstStyle>
            <a:lvl1pPr>
              <a:defRPr/>
            </a:lvl1pPr>
          </a:lstStyle>
          <a:p>
            <a:pPr>
              <a:defRPr/>
            </a:pPr>
            <a:fld id="{3AA76DB3-3318-4A67-9679-28B6619CF933}" type="slidenum">
              <a:rPr lang="es-ES"/>
              <a:pPr>
                <a:defRPr/>
              </a:pPr>
              <a:t>‹Nº›</a:t>
            </a:fld>
            <a:endParaRPr lang="es-ES"/>
          </a:p>
        </p:txBody>
      </p:sp>
    </p:spTree>
    <p:extLst>
      <p:ext uri="{BB962C8B-B14F-4D97-AF65-F5344CB8AC3E}">
        <p14:creationId xmlns:p14="http://schemas.microsoft.com/office/powerpoint/2010/main" val="2071411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quipo">
    <p:spTree>
      <p:nvGrpSpPr>
        <p:cNvPr id="1" name=""/>
        <p:cNvGrpSpPr/>
        <p:nvPr/>
      </p:nvGrpSpPr>
      <p:grpSpPr>
        <a:xfrm>
          <a:off x="0" y="0"/>
          <a:ext cx="0" cy="0"/>
          <a:chOff x="0" y="0"/>
          <a:chExt cx="0" cy="0"/>
        </a:xfrm>
      </p:grpSpPr>
      <p:sp>
        <p:nvSpPr>
          <p:cNvPr id="2" name="Title 1"/>
          <p:cNvSpPr>
            <a:spLocks noGrp="1"/>
          </p:cNvSpPr>
          <p:nvPr>
            <p:ph type="ctrTitle"/>
          </p:nvPr>
        </p:nvSpPr>
        <p:spPr>
          <a:xfrm>
            <a:off x="393439" y="1172366"/>
            <a:ext cx="6475036" cy="440394"/>
          </a:xfrm>
          <a:prstGeom prst="rect">
            <a:avLst/>
          </a:prstGeom>
        </p:spPr>
        <p:txBody>
          <a:bodyPr anchor="t"/>
          <a:lstStyle>
            <a:lvl1pPr algn="l">
              <a:lnSpc>
                <a:spcPts val="2600"/>
              </a:lnSpc>
              <a:defRPr sz="2609" b="1">
                <a:solidFill>
                  <a:schemeClr val="bg2"/>
                </a:solidFill>
                <a:latin typeface="Montserrat Bold" panose="00000800000000000000" pitchFamily="2" charset="0"/>
              </a:defRPr>
            </a:lvl1pPr>
          </a:lstStyle>
          <a:p>
            <a:r>
              <a:rPr lang="es-ES" dirty="0"/>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912134"/>
            <a:ext cx="288874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b="1">
                <a:solidFill>
                  <a:schemeClr val="accent5"/>
                </a:solidFill>
                <a:latin typeface="Montserrat ExtraBold" panose="00000900000000000000" pitchFamily="2" charset="0"/>
              </a:defRPr>
            </a:lvl1pPr>
          </a:lstStyle>
          <a:p>
            <a:pPr lvl="0"/>
            <a:r>
              <a:rPr lang="es-ES"/>
              <a:t>Haga clic para modificar el estilo de texto del patrón</a:t>
            </a:r>
          </a:p>
        </p:txBody>
      </p:sp>
      <p:sp>
        <p:nvSpPr>
          <p:cNvPr id="9" name="Marcador de posición de imagen 8">
            <a:extLst>
              <a:ext uri="{FF2B5EF4-FFF2-40B4-BE49-F238E27FC236}">
                <a16:creationId xmlns:a16="http://schemas.microsoft.com/office/drawing/2014/main" id="{D0107C2F-5786-4C44-BF6C-74F67109E44D}"/>
              </a:ext>
            </a:extLst>
          </p:cNvPr>
          <p:cNvSpPr>
            <a:spLocks noGrp="1"/>
          </p:cNvSpPr>
          <p:nvPr>
            <p:ph type="pic" sz="quarter" idx="35"/>
          </p:nvPr>
        </p:nvSpPr>
        <p:spPr>
          <a:xfrm>
            <a:off x="869756" y="1803432"/>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7" name="Marcador de texto 16">
            <a:extLst>
              <a:ext uri="{FF2B5EF4-FFF2-40B4-BE49-F238E27FC236}">
                <a16:creationId xmlns:a16="http://schemas.microsoft.com/office/drawing/2014/main" id="{599CC818-C769-6448-B165-B479E26EB178}"/>
              </a:ext>
            </a:extLst>
          </p:cNvPr>
          <p:cNvSpPr>
            <a:spLocks noGrp="1"/>
          </p:cNvSpPr>
          <p:nvPr>
            <p:ph type="body" sz="quarter" idx="36"/>
          </p:nvPr>
        </p:nvSpPr>
        <p:spPr>
          <a:xfrm>
            <a:off x="791111" y="2746895"/>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4" name="Marcador de texto 3">
            <a:extLst>
              <a:ext uri="{FF2B5EF4-FFF2-40B4-BE49-F238E27FC236}">
                <a16:creationId xmlns:a16="http://schemas.microsoft.com/office/drawing/2014/main" id="{C1C9090A-552C-7043-9735-D2C9DBF36E75}"/>
              </a:ext>
            </a:extLst>
          </p:cNvPr>
          <p:cNvSpPr>
            <a:spLocks noGrp="1"/>
          </p:cNvSpPr>
          <p:nvPr>
            <p:ph type="body" sz="quarter" idx="37"/>
          </p:nvPr>
        </p:nvSpPr>
        <p:spPr>
          <a:xfrm>
            <a:off x="790491" y="2476275"/>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89" name="Marcador de posición de imagen 8">
            <a:extLst>
              <a:ext uri="{FF2B5EF4-FFF2-40B4-BE49-F238E27FC236}">
                <a16:creationId xmlns:a16="http://schemas.microsoft.com/office/drawing/2014/main" id="{448D4111-88FB-974F-B65C-000576449624}"/>
              </a:ext>
            </a:extLst>
          </p:cNvPr>
          <p:cNvSpPr>
            <a:spLocks noGrp="1"/>
          </p:cNvSpPr>
          <p:nvPr>
            <p:ph type="pic" sz="quarter" idx="38"/>
          </p:nvPr>
        </p:nvSpPr>
        <p:spPr>
          <a:xfrm>
            <a:off x="1986540" y="1803432"/>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90" name="Marcador de texto 16">
            <a:extLst>
              <a:ext uri="{FF2B5EF4-FFF2-40B4-BE49-F238E27FC236}">
                <a16:creationId xmlns:a16="http://schemas.microsoft.com/office/drawing/2014/main" id="{191F00EE-E342-4F42-8079-40BE9E3ABF4F}"/>
              </a:ext>
            </a:extLst>
          </p:cNvPr>
          <p:cNvSpPr>
            <a:spLocks noGrp="1"/>
          </p:cNvSpPr>
          <p:nvPr>
            <p:ph type="body" sz="quarter" idx="39"/>
          </p:nvPr>
        </p:nvSpPr>
        <p:spPr>
          <a:xfrm>
            <a:off x="1907894" y="2746895"/>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93" name="Marcador de texto 3">
            <a:extLst>
              <a:ext uri="{FF2B5EF4-FFF2-40B4-BE49-F238E27FC236}">
                <a16:creationId xmlns:a16="http://schemas.microsoft.com/office/drawing/2014/main" id="{86E8248C-1BEA-3041-94DF-5E082AC593B0}"/>
              </a:ext>
            </a:extLst>
          </p:cNvPr>
          <p:cNvSpPr>
            <a:spLocks noGrp="1"/>
          </p:cNvSpPr>
          <p:nvPr>
            <p:ph type="body" sz="quarter" idx="40"/>
          </p:nvPr>
        </p:nvSpPr>
        <p:spPr>
          <a:xfrm>
            <a:off x="1907274" y="2476275"/>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94" name="Marcador de posición de imagen 8">
            <a:extLst>
              <a:ext uri="{FF2B5EF4-FFF2-40B4-BE49-F238E27FC236}">
                <a16:creationId xmlns:a16="http://schemas.microsoft.com/office/drawing/2014/main" id="{D63B4189-04BF-8649-BC71-31DB1DDC18C8}"/>
              </a:ext>
            </a:extLst>
          </p:cNvPr>
          <p:cNvSpPr>
            <a:spLocks noGrp="1"/>
          </p:cNvSpPr>
          <p:nvPr>
            <p:ph type="pic" sz="quarter" idx="41"/>
          </p:nvPr>
        </p:nvSpPr>
        <p:spPr>
          <a:xfrm>
            <a:off x="3103323" y="1803432"/>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95" name="Marcador de texto 16">
            <a:extLst>
              <a:ext uri="{FF2B5EF4-FFF2-40B4-BE49-F238E27FC236}">
                <a16:creationId xmlns:a16="http://schemas.microsoft.com/office/drawing/2014/main" id="{A01A26C7-2BB6-A842-A5B1-76C70CD6B771}"/>
              </a:ext>
            </a:extLst>
          </p:cNvPr>
          <p:cNvSpPr>
            <a:spLocks noGrp="1"/>
          </p:cNvSpPr>
          <p:nvPr>
            <p:ph type="body" sz="quarter" idx="42"/>
          </p:nvPr>
        </p:nvSpPr>
        <p:spPr>
          <a:xfrm>
            <a:off x="3024677" y="2746895"/>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98" name="Marcador de texto 3">
            <a:extLst>
              <a:ext uri="{FF2B5EF4-FFF2-40B4-BE49-F238E27FC236}">
                <a16:creationId xmlns:a16="http://schemas.microsoft.com/office/drawing/2014/main" id="{FE4F1084-DC2F-6347-B3A7-DD955F57D862}"/>
              </a:ext>
            </a:extLst>
          </p:cNvPr>
          <p:cNvSpPr>
            <a:spLocks noGrp="1"/>
          </p:cNvSpPr>
          <p:nvPr>
            <p:ph type="body" sz="quarter" idx="43"/>
          </p:nvPr>
        </p:nvSpPr>
        <p:spPr>
          <a:xfrm>
            <a:off x="3024057" y="2476275"/>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99" name="Marcador de posición de imagen 8">
            <a:extLst>
              <a:ext uri="{FF2B5EF4-FFF2-40B4-BE49-F238E27FC236}">
                <a16:creationId xmlns:a16="http://schemas.microsoft.com/office/drawing/2014/main" id="{CE3C20EE-2A32-704C-BA3E-3B8AE677C1F8}"/>
              </a:ext>
            </a:extLst>
          </p:cNvPr>
          <p:cNvSpPr>
            <a:spLocks noGrp="1"/>
          </p:cNvSpPr>
          <p:nvPr>
            <p:ph type="pic" sz="quarter" idx="44"/>
          </p:nvPr>
        </p:nvSpPr>
        <p:spPr>
          <a:xfrm>
            <a:off x="4219508" y="1803432"/>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00" name="Marcador de texto 16">
            <a:extLst>
              <a:ext uri="{FF2B5EF4-FFF2-40B4-BE49-F238E27FC236}">
                <a16:creationId xmlns:a16="http://schemas.microsoft.com/office/drawing/2014/main" id="{3B09D798-C956-0246-AFCA-5033B7C25108}"/>
              </a:ext>
            </a:extLst>
          </p:cNvPr>
          <p:cNvSpPr>
            <a:spLocks noGrp="1"/>
          </p:cNvSpPr>
          <p:nvPr>
            <p:ph type="body" sz="quarter" idx="45"/>
          </p:nvPr>
        </p:nvSpPr>
        <p:spPr>
          <a:xfrm>
            <a:off x="4140863" y="2746895"/>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03" name="Marcador de texto 3">
            <a:extLst>
              <a:ext uri="{FF2B5EF4-FFF2-40B4-BE49-F238E27FC236}">
                <a16:creationId xmlns:a16="http://schemas.microsoft.com/office/drawing/2014/main" id="{006786BD-2A4C-6F42-94D6-EB3B7E908F1C}"/>
              </a:ext>
            </a:extLst>
          </p:cNvPr>
          <p:cNvSpPr>
            <a:spLocks noGrp="1"/>
          </p:cNvSpPr>
          <p:nvPr>
            <p:ph type="body" sz="quarter" idx="46"/>
          </p:nvPr>
        </p:nvSpPr>
        <p:spPr>
          <a:xfrm>
            <a:off x="4140243" y="2476275"/>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04" name="Marcador de posición de imagen 8">
            <a:extLst>
              <a:ext uri="{FF2B5EF4-FFF2-40B4-BE49-F238E27FC236}">
                <a16:creationId xmlns:a16="http://schemas.microsoft.com/office/drawing/2014/main" id="{7A13691C-36D0-9941-B641-A6279C7FCDA0}"/>
              </a:ext>
            </a:extLst>
          </p:cNvPr>
          <p:cNvSpPr>
            <a:spLocks noGrp="1"/>
          </p:cNvSpPr>
          <p:nvPr>
            <p:ph type="pic" sz="quarter" idx="47"/>
          </p:nvPr>
        </p:nvSpPr>
        <p:spPr>
          <a:xfrm>
            <a:off x="5335694" y="1803432"/>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05" name="Marcador de texto 16">
            <a:extLst>
              <a:ext uri="{FF2B5EF4-FFF2-40B4-BE49-F238E27FC236}">
                <a16:creationId xmlns:a16="http://schemas.microsoft.com/office/drawing/2014/main" id="{21C34145-A3B5-DB47-ADD0-C51D80E2DD41}"/>
              </a:ext>
            </a:extLst>
          </p:cNvPr>
          <p:cNvSpPr>
            <a:spLocks noGrp="1"/>
          </p:cNvSpPr>
          <p:nvPr>
            <p:ph type="body" sz="quarter" idx="48"/>
          </p:nvPr>
        </p:nvSpPr>
        <p:spPr>
          <a:xfrm>
            <a:off x="5257048" y="2746895"/>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08" name="Marcador de texto 3">
            <a:extLst>
              <a:ext uri="{FF2B5EF4-FFF2-40B4-BE49-F238E27FC236}">
                <a16:creationId xmlns:a16="http://schemas.microsoft.com/office/drawing/2014/main" id="{7C84137A-7F91-A44B-A179-961023A55F7C}"/>
              </a:ext>
            </a:extLst>
          </p:cNvPr>
          <p:cNvSpPr>
            <a:spLocks noGrp="1"/>
          </p:cNvSpPr>
          <p:nvPr>
            <p:ph type="body" sz="quarter" idx="49"/>
          </p:nvPr>
        </p:nvSpPr>
        <p:spPr>
          <a:xfrm>
            <a:off x="5256428" y="2476275"/>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09" name="Marcador de posición de imagen 8">
            <a:extLst>
              <a:ext uri="{FF2B5EF4-FFF2-40B4-BE49-F238E27FC236}">
                <a16:creationId xmlns:a16="http://schemas.microsoft.com/office/drawing/2014/main" id="{C6D6C8B5-C429-574E-ABF6-CC973C0B0B2B}"/>
              </a:ext>
            </a:extLst>
          </p:cNvPr>
          <p:cNvSpPr>
            <a:spLocks noGrp="1"/>
          </p:cNvSpPr>
          <p:nvPr>
            <p:ph type="pic" sz="quarter" idx="50"/>
          </p:nvPr>
        </p:nvSpPr>
        <p:spPr>
          <a:xfrm>
            <a:off x="6447233" y="1803432"/>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10" name="Marcador de texto 16">
            <a:extLst>
              <a:ext uri="{FF2B5EF4-FFF2-40B4-BE49-F238E27FC236}">
                <a16:creationId xmlns:a16="http://schemas.microsoft.com/office/drawing/2014/main" id="{D5B2C379-1F8D-F84D-9852-BA2768ADC2F4}"/>
              </a:ext>
            </a:extLst>
          </p:cNvPr>
          <p:cNvSpPr>
            <a:spLocks noGrp="1"/>
          </p:cNvSpPr>
          <p:nvPr>
            <p:ph type="body" sz="quarter" idx="51"/>
          </p:nvPr>
        </p:nvSpPr>
        <p:spPr>
          <a:xfrm>
            <a:off x="6368587" y="2746895"/>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13" name="Marcador de texto 3">
            <a:extLst>
              <a:ext uri="{FF2B5EF4-FFF2-40B4-BE49-F238E27FC236}">
                <a16:creationId xmlns:a16="http://schemas.microsoft.com/office/drawing/2014/main" id="{F77890B6-A81E-FB46-B44B-404C31732B36}"/>
              </a:ext>
            </a:extLst>
          </p:cNvPr>
          <p:cNvSpPr>
            <a:spLocks noGrp="1"/>
          </p:cNvSpPr>
          <p:nvPr>
            <p:ph type="body" sz="quarter" idx="52"/>
          </p:nvPr>
        </p:nvSpPr>
        <p:spPr>
          <a:xfrm>
            <a:off x="6367968" y="2476275"/>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19" name="Marcador de posición de imagen 8">
            <a:extLst>
              <a:ext uri="{FF2B5EF4-FFF2-40B4-BE49-F238E27FC236}">
                <a16:creationId xmlns:a16="http://schemas.microsoft.com/office/drawing/2014/main" id="{F5AC823C-61E6-5B45-87E9-FC2DFFEF2B19}"/>
              </a:ext>
            </a:extLst>
          </p:cNvPr>
          <p:cNvSpPr>
            <a:spLocks noGrp="1"/>
          </p:cNvSpPr>
          <p:nvPr>
            <p:ph type="pic" sz="quarter" idx="53"/>
          </p:nvPr>
        </p:nvSpPr>
        <p:spPr>
          <a:xfrm>
            <a:off x="7558773" y="1803432"/>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20" name="Marcador de texto 16">
            <a:extLst>
              <a:ext uri="{FF2B5EF4-FFF2-40B4-BE49-F238E27FC236}">
                <a16:creationId xmlns:a16="http://schemas.microsoft.com/office/drawing/2014/main" id="{A5FB7640-5EBA-DC41-A490-A796EF823B1D}"/>
              </a:ext>
            </a:extLst>
          </p:cNvPr>
          <p:cNvSpPr>
            <a:spLocks noGrp="1"/>
          </p:cNvSpPr>
          <p:nvPr>
            <p:ph type="body" sz="quarter" idx="54"/>
          </p:nvPr>
        </p:nvSpPr>
        <p:spPr>
          <a:xfrm>
            <a:off x="7480127" y="2746895"/>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23" name="Marcador de texto 3">
            <a:extLst>
              <a:ext uri="{FF2B5EF4-FFF2-40B4-BE49-F238E27FC236}">
                <a16:creationId xmlns:a16="http://schemas.microsoft.com/office/drawing/2014/main" id="{44732946-0499-6648-8500-F7418CD326CC}"/>
              </a:ext>
            </a:extLst>
          </p:cNvPr>
          <p:cNvSpPr>
            <a:spLocks noGrp="1"/>
          </p:cNvSpPr>
          <p:nvPr>
            <p:ph type="body" sz="quarter" idx="55"/>
          </p:nvPr>
        </p:nvSpPr>
        <p:spPr>
          <a:xfrm>
            <a:off x="7479507" y="2476275"/>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24" name="Marcador de posición de imagen 8">
            <a:extLst>
              <a:ext uri="{FF2B5EF4-FFF2-40B4-BE49-F238E27FC236}">
                <a16:creationId xmlns:a16="http://schemas.microsoft.com/office/drawing/2014/main" id="{795B40A4-B3E6-C146-B44B-584DE16A78D5}"/>
              </a:ext>
            </a:extLst>
          </p:cNvPr>
          <p:cNvSpPr>
            <a:spLocks noGrp="1"/>
          </p:cNvSpPr>
          <p:nvPr>
            <p:ph type="pic" sz="quarter" idx="56"/>
          </p:nvPr>
        </p:nvSpPr>
        <p:spPr>
          <a:xfrm>
            <a:off x="869756" y="3315015"/>
            <a:ext cx="651471" cy="624268"/>
          </a:xfrm>
          <a:prstGeom prst="ellipse">
            <a:avLst/>
          </a:prstGeom>
          <a:solidFill>
            <a:schemeClr val="bg1">
              <a:lumMod val="95000"/>
            </a:schemeClr>
          </a:solidFill>
        </p:spPr>
        <p:txBody>
          <a:bodyPr vert="horz" anchor="ctr"/>
          <a:lstStyle>
            <a:lvl1pPr marL="0" indent="0" algn="ctr">
              <a:buFont typeface="Arial" panose="020B0604020202020204" pitchFamily="34" charset="0"/>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25" name="Marcador de texto 16">
            <a:extLst>
              <a:ext uri="{FF2B5EF4-FFF2-40B4-BE49-F238E27FC236}">
                <a16:creationId xmlns:a16="http://schemas.microsoft.com/office/drawing/2014/main" id="{DA788F29-9EC1-3944-81F0-E763B7712EE0}"/>
              </a:ext>
            </a:extLst>
          </p:cNvPr>
          <p:cNvSpPr>
            <a:spLocks noGrp="1"/>
          </p:cNvSpPr>
          <p:nvPr>
            <p:ph type="body" sz="quarter" idx="57"/>
          </p:nvPr>
        </p:nvSpPr>
        <p:spPr>
          <a:xfrm>
            <a:off x="791111" y="4258478"/>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28" name="Marcador de texto 3">
            <a:extLst>
              <a:ext uri="{FF2B5EF4-FFF2-40B4-BE49-F238E27FC236}">
                <a16:creationId xmlns:a16="http://schemas.microsoft.com/office/drawing/2014/main" id="{FE88FD8D-2DEA-F649-81E7-50A63BB3C8A9}"/>
              </a:ext>
            </a:extLst>
          </p:cNvPr>
          <p:cNvSpPr>
            <a:spLocks noGrp="1"/>
          </p:cNvSpPr>
          <p:nvPr>
            <p:ph type="body" sz="quarter" idx="58"/>
          </p:nvPr>
        </p:nvSpPr>
        <p:spPr>
          <a:xfrm>
            <a:off x="790491" y="3987858"/>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29" name="Marcador de posición de imagen 8">
            <a:extLst>
              <a:ext uri="{FF2B5EF4-FFF2-40B4-BE49-F238E27FC236}">
                <a16:creationId xmlns:a16="http://schemas.microsoft.com/office/drawing/2014/main" id="{3430AEBE-A79A-374B-B9BB-379C7774584F}"/>
              </a:ext>
            </a:extLst>
          </p:cNvPr>
          <p:cNvSpPr>
            <a:spLocks noGrp="1"/>
          </p:cNvSpPr>
          <p:nvPr>
            <p:ph type="pic" sz="quarter" idx="59"/>
          </p:nvPr>
        </p:nvSpPr>
        <p:spPr>
          <a:xfrm>
            <a:off x="1986540" y="3315015"/>
            <a:ext cx="651471" cy="624268"/>
          </a:xfrm>
          <a:prstGeom prst="ellipse">
            <a:avLst/>
          </a:prstGeom>
          <a:solidFill>
            <a:schemeClr val="bg1">
              <a:lumMod val="95000"/>
            </a:schemeClr>
          </a:solidFill>
        </p:spPr>
        <p:txBody>
          <a:bodyPr vert="horz" anchor="ctr"/>
          <a:lstStyle>
            <a:lvl1pPr marL="0" indent="0" algn="ctr">
              <a:buFont typeface="Arial" panose="020B0604020202020204" pitchFamily="34" charset="0"/>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30" name="Marcador de texto 16">
            <a:extLst>
              <a:ext uri="{FF2B5EF4-FFF2-40B4-BE49-F238E27FC236}">
                <a16:creationId xmlns:a16="http://schemas.microsoft.com/office/drawing/2014/main" id="{4FBA6FF9-9713-ED42-9C1C-B50512C731F1}"/>
              </a:ext>
            </a:extLst>
          </p:cNvPr>
          <p:cNvSpPr>
            <a:spLocks noGrp="1"/>
          </p:cNvSpPr>
          <p:nvPr>
            <p:ph type="body" sz="quarter" idx="60"/>
          </p:nvPr>
        </p:nvSpPr>
        <p:spPr>
          <a:xfrm>
            <a:off x="1907894" y="4258478"/>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33" name="Marcador de texto 3">
            <a:extLst>
              <a:ext uri="{FF2B5EF4-FFF2-40B4-BE49-F238E27FC236}">
                <a16:creationId xmlns:a16="http://schemas.microsoft.com/office/drawing/2014/main" id="{96E34AC5-ED96-0D45-9FEB-FB8069A5DD14}"/>
              </a:ext>
            </a:extLst>
          </p:cNvPr>
          <p:cNvSpPr>
            <a:spLocks noGrp="1"/>
          </p:cNvSpPr>
          <p:nvPr>
            <p:ph type="body" sz="quarter" idx="61"/>
          </p:nvPr>
        </p:nvSpPr>
        <p:spPr>
          <a:xfrm>
            <a:off x="1907274" y="3987858"/>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34" name="Marcador de posición de imagen 8">
            <a:extLst>
              <a:ext uri="{FF2B5EF4-FFF2-40B4-BE49-F238E27FC236}">
                <a16:creationId xmlns:a16="http://schemas.microsoft.com/office/drawing/2014/main" id="{C4916F22-B8F0-CA43-880B-A1009B713D10}"/>
              </a:ext>
            </a:extLst>
          </p:cNvPr>
          <p:cNvSpPr>
            <a:spLocks noGrp="1"/>
          </p:cNvSpPr>
          <p:nvPr>
            <p:ph type="pic" sz="quarter" idx="62"/>
          </p:nvPr>
        </p:nvSpPr>
        <p:spPr>
          <a:xfrm>
            <a:off x="3103323" y="3315015"/>
            <a:ext cx="651471" cy="624268"/>
          </a:xfrm>
          <a:prstGeom prst="ellipse">
            <a:avLst/>
          </a:prstGeom>
          <a:solidFill>
            <a:schemeClr val="bg1">
              <a:lumMod val="95000"/>
            </a:schemeClr>
          </a:solidFill>
        </p:spPr>
        <p:txBody>
          <a:bodyPr vert="horz" anchor="ctr"/>
          <a:lstStyle>
            <a:lvl1pPr marL="0" indent="0" algn="ctr">
              <a:buFont typeface="Arial" panose="020B0604020202020204" pitchFamily="34" charset="0"/>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35" name="Marcador de texto 16">
            <a:extLst>
              <a:ext uri="{FF2B5EF4-FFF2-40B4-BE49-F238E27FC236}">
                <a16:creationId xmlns:a16="http://schemas.microsoft.com/office/drawing/2014/main" id="{05FD5406-8F16-1847-89BE-B556551A40C2}"/>
              </a:ext>
            </a:extLst>
          </p:cNvPr>
          <p:cNvSpPr>
            <a:spLocks noGrp="1"/>
          </p:cNvSpPr>
          <p:nvPr>
            <p:ph type="body" sz="quarter" idx="63"/>
          </p:nvPr>
        </p:nvSpPr>
        <p:spPr>
          <a:xfrm>
            <a:off x="3024677" y="4258478"/>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38" name="Marcador de texto 3">
            <a:extLst>
              <a:ext uri="{FF2B5EF4-FFF2-40B4-BE49-F238E27FC236}">
                <a16:creationId xmlns:a16="http://schemas.microsoft.com/office/drawing/2014/main" id="{B22745F8-388B-B444-9BAC-C118A00C1111}"/>
              </a:ext>
            </a:extLst>
          </p:cNvPr>
          <p:cNvSpPr>
            <a:spLocks noGrp="1"/>
          </p:cNvSpPr>
          <p:nvPr>
            <p:ph type="body" sz="quarter" idx="64"/>
          </p:nvPr>
        </p:nvSpPr>
        <p:spPr>
          <a:xfrm>
            <a:off x="3024057" y="3987858"/>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39" name="Marcador de posición de imagen 8">
            <a:extLst>
              <a:ext uri="{FF2B5EF4-FFF2-40B4-BE49-F238E27FC236}">
                <a16:creationId xmlns:a16="http://schemas.microsoft.com/office/drawing/2014/main" id="{92403FB4-8DDF-384F-A8D9-B03FD67721FE}"/>
              </a:ext>
            </a:extLst>
          </p:cNvPr>
          <p:cNvSpPr>
            <a:spLocks noGrp="1"/>
          </p:cNvSpPr>
          <p:nvPr>
            <p:ph type="pic" sz="quarter" idx="65"/>
          </p:nvPr>
        </p:nvSpPr>
        <p:spPr>
          <a:xfrm>
            <a:off x="4219508" y="3315015"/>
            <a:ext cx="651471" cy="624268"/>
          </a:xfrm>
          <a:prstGeom prst="ellipse">
            <a:avLst/>
          </a:prstGeom>
          <a:solidFill>
            <a:schemeClr val="bg1">
              <a:lumMod val="95000"/>
            </a:schemeClr>
          </a:solidFill>
        </p:spPr>
        <p:txBody>
          <a:bodyPr vert="horz" anchor="ctr"/>
          <a:lstStyle>
            <a:lvl1pPr marL="0" indent="0" algn="ctr">
              <a:buFont typeface="Arial" panose="020B0604020202020204" pitchFamily="34" charset="0"/>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40" name="Marcador de texto 16">
            <a:extLst>
              <a:ext uri="{FF2B5EF4-FFF2-40B4-BE49-F238E27FC236}">
                <a16:creationId xmlns:a16="http://schemas.microsoft.com/office/drawing/2014/main" id="{8626A823-38A4-A24F-AB2E-D17CFA836606}"/>
              </a:ext>
            </a:extLst>
          </p:cNvPr>
          <p:cNvSpPr>
            <a:spLocks noGrp="1"/>
          </p:cNvSpPr>
          <p:nvPr>
            <p:ph type="body" sz="quarter" idx="66"/>
          </p:nvPr>
        </p:nvSpPr>
        <p:spPr>
          <a:xfrm>
            <a:off x="4140863" y="4258478"/>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43" name="Marcador de texto 3">
            <a:extLst>
              <a:ext uri="{FF2B5EF4-FFF2-40B4-BE49-F238E27FC236}">
                <a16:creationId xmlns:a16="http://schemas.microsoft.com/office/drawing/2014/main" id="{347B61B0-62D6-624C-B808-62A455B9FB91}"/>
              </a:ext>
            </a:extLst>
          </p:cNvPr>
          <p:cNvSpPr>
            <a:spLocks noGrp="1"/>
          </p:cNvSpPr>
          <p:nvPr>
            <p:ph type="body" sz="quarter" idx="67"/>
          </p:nvPr>
        </p:nvSpPr>
        <p:spPr>
          <a:xfrm>
            <a:off x="4140243" y="3987858"/>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44" name="Marcador de posición de imagen 8">
            <a:extLst>
              <a:ext uri="{FF2B5EF4-FFF2-40B4-BE49-F238E27FC236}">
                <a16:creationId xmlns:a16="http://schemas.microsoft.com/office/drawing/2014/main" id="{662823F2-1123-8040-A6B7-3B3B77126811}"/>
              </a:ext>
            </a:extLst>
          </p:cNvPr>
          <p:cNvSpPr>
            <a:spLocks noGrp="1"/>
          </p:cNvSpPr>
          <p:nvPr>
            <p:ph type="pic" sz="quarter" idx="68"/>
          </p:nvPr>
        </p:nvSpPr>
        <p:spPr>
          <a:xfrm>
            <a:off x="5335694" y="3315015"/>
            <a:ext cx="651471" cy="624268"/>
          </a:xfrm>
          <a:prstGeom prst="ellipse">
            <a:avLst/>
          </a:prstGeom>
          <a:solidFill>
            <a:schemeClr val="bg1">
              <a:lumMod val="95000"/>
            </a:schemeClr>
          </a:solidFill>
        </p:spPr>
        <p:txBody>
          <a:bodyPr vert="horz" anchor="ctr"/>
          <a:lstStyle>
            <a:lvl1pPr marL="0" indent="0" algn="ctr">
              <a:buFont typeface="Arial" panose="020B0604020202020204" pitchFamily="34" charset="0"/>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45" name="Marcador de texto 16">
            <a:extLst>
              <a:ext uri="{FF2B5EF4-FFF2-40B4-BE49-F238E27FC236}">
                <a16:creationId xmlns:a16="http://schemas.microsoft.com/office/drawing/2014/main" id="{0DB88AF4-8690-024E-B40D-50EB6188F0DB}"/>
              </a:ext>
            </a:extLst>
          </p:cNvPr>
          <p:cNvSpPr>
            <a:spLocks noGrp="1"/>
          </p:cNvSpPr>
          <p:nvPr>
            <p:ph type="body" sz="quarter" idx="69"/>
          </p:nvPr>
        </p:nvSpPr>
        <p:spPr>
          <a:xfrm>
            <a:off x="5257048" y="4258478"/>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48" name="Marcador de texto 3">
            <a:extLst>
              <a:ext uri="{FF2B5EF4-FFF2-40B4-BE49-F238E27FC236}">
                <a16:creationId xmlns:a16="http://schemas.microsoft.com/office/drawing/2014/main" id="{75E49319-0FFA-5244-A784-1E03D34D4DDA}"/>
              </a:ext>
            </a:extLst>
          </p:cNvPr>
          <p:cNvSpPr>
            <a:spLocks noGrp="1"/>
          </p:cNvSpPr>
          <p:nvPr>
            <p:ph type="body" sz="quarter" idx="70"/>
          </p:nvPr>
        </p:nvSpPr>
        <p:spPr>
          <a:xfrm>
            <a:off x="5256428" y="3987858"/>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49" name="Marcador de posición de imagen 8">
            <a:extLst>
              <a:ext uri="{FF2B5EF4-FFF2-40B4-BE49-F238E27FC236}">
                <a16:creationId xmlns:a16="http://schemas.microsoft.com/office/drawing/2014/main" id="{F6D2C490-32BF-9246-B933-9C8488E4631D}"/>
              </a:ext>
            </a:extLst>
          </p:cNvPr>
          <p:cNvSpPr>
            <a:spLocks noGrp="1"/>
          </p:cNvSpPr>
          <p:nvPr>
            <p:ph type="pic" sz="quarter" idx="71"/>
          </p:nvPr>
        </p:nvSpPr>
        <p:spPr>
          <a:xfrm>
            <a:off x="6447233" y="3315015"/>
            <a:ext cx="651471" cy="624268"/>
          </a:xfrm>
          <a:prstGeom prst="ellipse">
            <a:avLst/>
          </a:prstGeom>
          <a:solidFill>
            <a:schemeClr val="bg1">
              <a:lumMod val="95000"/>
            </a:schemeClr>
          </a:solidFill>
        </p:spPr>
        <p:txBody>
          <a:bodyPr vert="horz" anchor="ctr"/>
          <a:lstStyle>
            <a:lvl1pPr marL="0" indent="0" algn="ctr">
              <a:buFont typeface="Arial" panose="020B0604020202020204" pitchFamily="34" charset="0"/>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50" name="Marcador de texto 16">
            <a:extLst>
              <a:ext uri="{FF2B5EF4-FFF2-40B4-BE49-F238E27FC236}">
                <a16:creationId xmlns:a16="http://schemas.microsoft.com/office/drawing/2014/main" id="{EA2B23CC-9550-D640-9AF6-D3468E782D9A}"/>
              </a:ext>
            </a:extLst>
          </p:cNvPr>
          <p:cNvSpPr>
            <a:spLocks noGrp="1"/>
          </p:cNvSpPr>
          <p:nvPr>
            <p:ph type="body" sz="quarter" idx="72"/>
          </p:nvPr>
        </p:nvSpPr>
        <p:spPr>
          <a:xfrm>
            <a:off x="6368587" y="4258478"/>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a:t>Haga clic para modificar el estilo de texto del patrón</a:t>
            </a:r>
          </a:p>
        </p:txBody>
      </p:sp>
      <p:sp>
        <p:nvSpPr>
          <p:cNvPr id="153" name="Marcador de texto 3">
            <a:extLst>
              <a:ext uri="{FF2B5EF4-FFF2-40B4-BE49-F238E27FC236}">
                <a16:creationId xmlns:a16="http://schemas.microsoft.com/office/drawing/2014/main" id="{582C189A-D37B-0245-9FEF-CF6F7D1AFCAA}"/>
              </a:ext>
            </a:extLst>
          </p:cNvPr>
          <p:cNvSpPr>
            <a:spLocks noGrp="1"/>
          </p:cNvSpPr>
          <p:nvPr>
            <p:ph type="body" sz="quarter" idx="73"/>
          </p:nvPr>
        </p:nvSpPr>
        <p:spPr>
          <a:xfrm>
            <a:off x="6367968" y="3987858"/>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154" name="Marcador de posición de imagen 8">
            <a:extLst>
              <a:ext uri="{FF2B5EF4-FFF2-40B4-BE49-F238E27FC236}">
                <a16:creationId xmlns:a16="http://schemas.microsoft.com/office/drawing/2014/main" id="{D284183E-8D1F-9E45-AAD5-98B0EFFD62C6}"/>
              </a:ext>
            </a:extLst>
          </p:cNvPr>
          <p:cNvSpPr>
            <a:spLocks noGrp="1"/>
          </p:cNvSpPr>
          <p:nvPr>
            <p:ph type="pic" sz="quarter" idx="74"/>
          </p:nvPr>
        </p:nvSpPr>
        <p:spPr>
          <a:xfrm>
            <a:off x="7558773" y="3315015"/>
            <a:ext cx="651471" cy="624268"/>
          </a:xfrm>
          <a:prstGeom prst="ellipse">
            <a:avLst/>
          </a:prstGeom>
          <a:solidFill>
            <a:schemeClr val="bg1">
              <a:lumMod val="95000"/>
            </a:schemeClr>
          </a:solidFill>
        </p:spPr>
        <p:txBody>
          <a:bodyPr vert="horz" anchor="ctr"/>
          <a:lstStyle>
            <a:lvl1pPr marL="0" indent="0" algn="ctr">
              <a:buFont typeface="Arial" panose="020B0604020202020204" pitchFamily="34" charset="0"/>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55" name="Marcador de texto 16">
            <a:extLst>
              <a:ext uri="{FF2B5EF4-FFF2-40B4-BE49-F238E27FC236}">
                <a16:creationId xmlns:a16="http://schemas.microsoft.com/office/drawing/2014/main" id="{56E6FDDB-6348-AA43-B173-F362B5D69B69}"/>
              </a:ext>
            </a:extLst>
          </p:cNvPr>
          <p:cNvSpPr>
            <a:spLocks noGrp="1"/>
          </p:cNvSpPr>
          <p:nvPr>
            <p:ph type="body" sz="quarter" idx="75"/>
          </p:nvPr>
        </p:nvSpPr>
        <p:spPr>
          <a:xfrm>
            <a:off x="7480127" y="4258478"/>
            <a:ext cx="903035" cy="217370"/>
          </a:xfrm>
          <a:prstGeom prst="rect">
            <a:avLst/>
          </a:prstGeom>
        </p:spPr>
        <p:txBody>
          <a:bodyPr anchor="t"/>
          <a:lstStyle>
            <a:lvl1pPr marL="0" indent="0">
              <a:buFont typeface="Arial" panose="020B0604020202020204" pitchFamily="34" charset="0"/>
              <a:buNone/>
              <a:defRPr sz="626" b="0" i="0">
                <a:latin typeface="Montserrat Light" pitchFamily="2" charset="77"/>
              </a:defRPr>
            </a:lvl1pPr>
          </a:lstStyle>
          <a:p>
            <a:pPr lvl="0"/>
            <a:r>
              <a:rPr lang="es-ES" dirty="0"/>
              <a:t>Haga clic para modificar el estilo de texto del patrón</a:t>
            </a:r>
          </a:p>
        </p:txBody>
      </p:sp>
      <p:sp>
        <p:nvSpPr>
          <p:cNvPr id="158" name="Marcador de texto 3">
            <a:extLst>
              <a:ext uri="{FF2B5EF4-FFF2-40B4-BE49-F238E27FC236}">
                <a16:creationId xmlns:a16="http://schemas.microsoft.com/office/drawing/2014/main" id="{58EAB255-E146-1444-8BA7-1CDB96D99906}"/>
              </a:ext>
            </a:extLst>
          </p:cNvPr>
          <p:cNvSpPr>
            <a:spLocks noGrp="1"/>
          </p:cNvSpPr>
          <p:nvPr>
            <p:ph type="body" sz="quarter" idx="76"/>
          </p:nvPr>
        </p:nvSpPr>
        <p:spPr>
          <a:xfrm>
            <a:off x="7479507" y="3987858"/>
            <a:ext cx="903035" cy="260029"/>
          </a:xfrm>
          <a:prstGeom prst="rect">
            <a:avLst/>
          </a:prstGeom>
        </p:spPr>
        <p:txBody>
          <a:bodyPr anchor="t"/>
          <a:lstStyle>
            <a:lvl1pPr marL="0" indent="0">
              <a:lnSpc>
                <a:spcPct val="100000"/>
              </a:lnSpc>
              <a:buNone/>
              <a:defRPr lang="es-ES" sz="626" b="1" i="0">
                <a:latin typeface="Montserrat" panose="02000505000000020004" pitchFamily="2" charset="77"/>
              </a:defRPr>
            </a:lvl1pPr>
          </a:lstStyle>
          <a:p>
            <a:pPr lvl="0"/>
            <a:r>
              <a:rPr lang="es-ES"/>
              <a:t>Haga clic para modificar el estilo de texto del patrón</a:t>
            </a:r>
          </a:p>
        </p:txBody>
      </p:sp>
      <p:sp>
        <p:nvSpPr>
          <p:cNvPr id="74" name="Slide Number Placeholder 5">
            <a:extLst>
              <a:ext uri="{FF2B5EF4-FFF2-40B4-BE49-F238E27FC236}">
                <a16:creationId xmlns:a16="http://schemas.microsoft.com/office/drawing/2014/main" id="{76EA3CAB-0339-C045-8EFB-3B75AE6038C2}"/>
              </a:ext>
            </a:extLst>
          </p:cNvPr>
          <p:cNvSpPr>
            <a:spLocks noGrp="1"/>
          </p:cNvSpPr>
          <p:nvPr>
            <p:ph type="sldNum" sz="quarter" idx="77"/>
          </p:nvPr>
        </p:nvSpPr>
        <p:spPr>
          <a:xfrm>
            <a:off x="8732348" y="5006975"/>
            <a:ext cx="563270" cy="215900"/>
          </a:xfrm>
          <a:prstGeom prst="rect">
            <a:avLst/>
          </a:prstGeom>
        </p:spPr>
        <p:txBody>
          <a:bodyPr/>
          <a:lstStyle>
            <a:lvl1pPr>
              <a:defRPr/>
            </a:lvl1pPr>
          </a:lstStyle>
          <a:p>
            <a:pPr>
              <a:defRPr/>
            </a:pPr>
            <a:fld id="{29201251-9104-4D99-B32B-0A89872CE485}" type="slidenum">
              <a:rPr lang="es-ES"/>
              <a:pPr>
                <a:defRPr/>
              </a:pPr>
              <a:t>‹Nº›</a:t>
            </a:fld>
            <a:endParaRPr lang="es-ES"/>
          </a:p>
        </p:txBody>
      </p:sp>
    </p:spTree>
    <p:extLst>
      <p:ext uri="{BB962C8B-B14F-4D97-AF65-F5344CB8AC3E}">
        <p14:creationId xmlns:p14="http://schemas.microsoft.com/office/powerpoint/2010/main" val="32581136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quipo descripción">
    <p:spTree>
      <p:nvGrpSpPr>
        <p:cNvPr id="1" name=""/>
        <p:cNvGrpSpPr/>
        <p:nvPr/>
      </p:nvGrpSpPr>
      <p:grpSpPr>
        <a:xfrm>
          <a:off x="0" y="0"/>
          <a:ext cx="0" cy="0"/>
          <a:chOff x="0" y="0"/>
          <a:chExt cx="0" cy="0"/>
        </a:xfrm>
      </p:grpSpPr>
      <p:pic>
        <p:nvPicPr>
          <p:cNvPr id="16"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536" y="2363788"/>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n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994" y="2368550"/>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5367" y="2363788"/>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826" y="2368550"/>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2198" y="2363788"/>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2657" y="2368550"/>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3439" y="1172366"/>
            <a:ext cx="6475036" cy="440394"/>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912134"/>
            <a:ext cx="288874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b="1" spc="313">
                <a:solidFill>
                  <a:schemeClr val="accent5"/>
                </a:solidFill>
                <a:latin typeface="Montserrat" panose="02000505000000020004" pitchFamily="2" charset="77"/>
              </a:defRPr>
            </a:lvl1pPr>
          </a:lstStyle>
          <a:p>
            <a:pPr lvl="0"/>
            <a:r>
              <a:rPr lang="es-ES"/>
              <a:t>Haga clic para modificar el estilo de texto del patrón</a:t>
            </a:r>
          </a:p>
        </p:txBody>
      </p:sp>
      <p:sp>
        <p:nvSpPr>
          <p:cNvPr id="9" name="Marcador de posición de imagen 8">
            <a:extLst>
              <a:ext uri="{FF2B5EF4-FFF2-40B4-BE49-F238E27FC236}">
                <a16:creationId xmlns:a16="http://schemas.microsoft.com/office/drawing/2014/main" id="{D0107C2F-5786-4C44-BF6C-74F67109E44D}"/>
              </a:ext>
            </a:extLst>
          </p:cNvPr>
          <p:cNvSpPr>
            <a:spLocks noGrp="1"/>
          </p:cNvSpPr>
          <p:nvPr>
            <p:ph type="pic" sz="quarter" idx="35"/>
          </p:nvPr>
        </p:nvSpPr>
        <p:spPr>
          <a:xfrm>
            <a:off x="451544" y="1919799"/>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7" name="Marcador de texto 16">
            <a:extLst>
              <a:ext uri="{FF2B5EF4-FFF2-40B4-BE49-F238E27FC236}">
                <a16:creationId xmlns:a16="http://schemas.microsoft.com/office/drawing/2014/main" id="{599CC818-C769-6448-B165-B479E26EB178}"/>
              </a:ext>
            </a:extLst>
          </p:cNvPr>
          <p:cNvSpPr>
            <a:spLocks noGrp="1"/>
          </p:cNvSpPr>
          <p:nvPr>
            <p:ph type="body" sz="quarter" idx="36"/>
          </p:nvPr>
        </p:nvSpPr>
        <p:spPr>
          <a:xfrm>
            <a:off x="1248481" y="2137169"/>
            <a:ext cx="1587236" cy="172932"/>
          </a:xfrm>
          <a:prstGeom prst="rect">
            <a:avLst/>
          </a:prstGeom>
        </p:spPr>
        <p:txBody>
          <a:bodyPr anchor="t"/>
          <a:lstStyle>
            <a:lvl1pPr marL="0" indent="0">
              <a:buNone/>
              <a:defRPr sz="939" b="0" i="0">
                <a:latin typeface="Montserrat Light" pitchFamily="2" charset="77"/>
              </a:defRPr>
            </a:lvl1pPr>
          </a:lstStyle>
          <a:p>
            <a:pPr lvl="0"/>
            <a:r>
              <a:rPr lang="es-ES"/>
              <a:t>Haga clic para modificar el estilo de texto del patrón</a:t>
            </a:r>
          </a:p>
        </p:txBody>
      </p:sp>
      <p:sp>
        <p:nvSpPr>
          <p:cNvPr id="4" name="Marcador de texto 3">
            <a:extLst>
              <a:ext uri="{FF2B5EF4-FFF2-40B4-BE49-F238E27FC236}">
                <a16:creationId xmlns:a16="http://schemas.microsoft.com/office/drawing/2014/main" id="{C1C9090A-552C-7043-9735-D2C9DBF36E75}"/>
              </a:ext>
            </a:extLst>
          </p:cNvPr>
          <p:cNvSpPr>
            <a:spLocks noGrp="1"/>
          </p:cNvSpPr>
          <p:nvPr>
            <p:ph type="body" sz="quarter" idx="37"/>
          </p:nvPr>
        </p:nvSpPr>
        <p:spPr>
          <a:xfrm>
            <a:off x="1248481" y="1919799"/>
            <a:ext cx="1587236" cy="217370"/>
          </a:xfrm>
          <a:prstGeom prst="rect">
            <a:avLst/>
          </a:prstGeom>
        </p:spPr>
        <p:txBody>
          <a:bodyPr anchor="t"/>
          <a:lstStyle>
            <a:lvl1pPr marL="0" indent="0">
              <a:lnSpc>
                <a:spcPct val="100000"/>
              </a:lnSpc>
              <a:buNone/>
              <a:defRPr lang="es-ES" sz="1044" b="1" i="0">
                <a:latin typeface="Montserrat" panose="02000505000000020004" pitchFamily="2" charset="77"/>
              </a:defRPr>
            </a:lvl1pPr>
          </a:lstStyle>
          <a:p>
            <a:pPr lvl="0"/>
            <a:r>
              <a:rPr lang="es-ES"/>
              <a:t>Haga clic para modificar el estilo de texto del patrón</a:t>
            </a:r>
          </a:p>
        </p:txBody>
      </p:sp>
      <p:sp>
        <p:nvSpPr>
          <p:cNvPr id="75" name="Marcador de texto 3">
            <a:extLst>
              <a:ext uri="{FF2B5EF4-FFF2-40B4-BE49-F238E27FC236}">
                <a16:creationId xmlns:a16="http://schemas.microsoft.com/office/drawing/2014/main" id="{28E5D636-46BE-2140-8BAB-4F40A7611C6C}"/>
              </a:ext>
            </a:extLst>
          </p:cNvPr>
          <p:cNvSpPr>
            <a:spLocks noGrp="1"/>
          </p:cNvSpPr>
          <p:nvPr>
            <p:ph type="body" sz="quarter" idx="26"/>
          </p:nvPr>
        </p:nvSpPr>
        <p:spPr>
          <a:xfrm>
            <a:off x="1248482" y="2607333"/>
            <a:ext cx="1629987" cy="1847872"/>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76" name="Marcador de posición de imagen 8">
            <a:extLst>
              <a:ext uri="{FF2B5EF4-FFF2-40B4-BE49-F238E27FC236}">
                <a16:creationId xmlns:a16="http://schemas.microsoft.com/office/drawing/2014/main" id="{1ED2EC73-84C8-C54D-AE41-4A8363AC2F2F}"/>
              </a:ext>
            </a:extLst>
          </p:cNvPr>
          <p:cNvSpPr>
            <a:spLocks noGrp="1"/>
          </p:cNvSpPr>
          <p:nvPr>
            <p:ph type="pic" sz="quarter" idx="38"/>
          </p:nvPr>
        </p:nvSpPr>
        <p:spPr>
          <a:xfrm>
            <a:off x="3188449" y="1919799"/>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77" name="Marcador de texto 16">
            <a:extLst>
              <a:ext uri="{FF2B5EF4-FFF2-40B4-BE49-F238E27FC236}">
                <a16:creationId xmlns:a16="http://schemas.microsoft.com/office/drawing/2014/main" id="{5AED8FD0-A62C-1049-8C1B-498105BAC3B8}"/>
              </a:ext>
            </a:extLst>
          </p:cNvPr>
          <p:cNvSpPr>
            <a:spLocks noGrp="1"/>
          </p:cNvSpPr>
          <p:nvPr>
            <p:ph type="body" sz="quarter" idx="39"/>
          </p:nvPr>
        </p:nvSpPr>
        <p:spPr>
          <a:xfrm>
            <a:off x="3985385" y="2137169"/>
            <a:ext cx="1587236" cy="172932"/>
          </a:xfrm>
          <a:prstGeom prst="rect">
            <a:avLst/>
          </a:prstGeom>
        </p:spPr>
        <p:txBody>
          <a:bodyPr anchor="t"/>
          <a:lstStyle>
            <a:lvl1pPr marL="0" indent="0">
              <a:buNone/>
              <a:defRPr sz="939" b="0" i="0">
                <a:latin typeface="Montserrat Light" pitchFamily="2" charset="77"/>
              </a:defRPr>
            </a:lvl1pPr>
          </a:lstStyle>
          <a:p>
            <a:pPr lvl="0"/>
            <a:r>
              <a:rPr lang="es-ES"/>
              <a:t>Haga clic para modificar el estilo de texto del patrón</a:t>
            </a:r>
          </a:p>
        </p:txBody>
      </p:sp>
      <p:sp>
        <p:nvSpPr>
          <p:cNvPr id="80" name="Marcador de texto 3">
            <a:extLst>
              <a:ext uri="{FF2B5EF4-FFF2-40B4-BE49-F238E27FC236}">
                <a16:creationId xmlns:a16="http://schemas.microsoft.com/office/drawing/2014/main" id="{2790A4EA-C2C7-4147-AC64-F2832C22423B}"/>
              </a:ext>
            </a:extLst>
          </p:cNvPr>
          <p:cNvSpPr>
            <a:spLocks noGrp="1"/>
          </p:cNvSpPr>
          <p:nvPr>
            <p:ph type="body" sz="quarter" idx="40"/>
          </p:nvPr>
        </p:nvSpPr>
        <p:spPr>
          <a:xfrm>
            <a:off x="3985385" y="1919799"/>
            <a:ext cx="1587236" cy="217370"/>
          </a:xfrm>
          <a:prstGeom prst="rect">
            <a:avLst/>
          </a:prstGeom>
        </p:spPr>
        <p:txBody>
          <a:bodyPr anchor="t"/>
          <a:lstStyle>
            <a:lvl1pPr marL="0" indent="0">
              <a:lnSpc>
                <a:spcPct val="100000"/>
              </a:lnSpc>
              <a:buNone/>
              <a:defRPr lang="es-ES" sz="1044" b="1" i="0">
                <a:latin typeface="Montserrat" panose="02000505000000020004" pitchFamily="2" charset="77"/>
              </a:defRPr>
            </a:lvl1pPr>
          </a:lstStyle>
          <a:p>
            <a:pPr lvl="0"/>
            <a:r>
              <a:rPr lang="es-ES"/>
              <a:t>Haga clic para modificar el estilo de texto del patrón</a:t>
            </a:r>
          </a:p>
        </p:txBody>
      </p:sp>
      <p:sp>
        <p:nvSpPr>
          <p:cNvPr id="81" name="Marcador de texto 3">
            <a:extLst>
              <a:ext uri="{FF2B5EF4-FFF2-40B4-BE49-F238E27FC236}">
                <a16:creationId xmlns:a16="http://schemas.microsoft.com/office/drawing/2014/main" id="{C9F14B46-5062-5C4F-89C9-3416F6BA9683}"/>
              </a:ext>
            </a:extLst>
          </p:cNvPr>
          <p:cNvSpPr>
            <a:spLocks noGrp="1"/>
          </p:cNvSpPr>
          <p:nvPr>
            <p:ph type="body" sz="quarter" idx="41"/>
          </p:nvPr>
        </p:nvSpPr>
        <p:spPr>
          <a:xfrm>
            <a:off x="3985386" y="2607333"/>
            <a:ext cx="1629987" cy="1847872"/>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82" name="Marcador de posición de imagen 8">
            <a:extLst>
              <a:ext uri="{FF2B5EF4-FFF2-40B4-BE49-F238E27FC236}">
                <a16:creationId xmlns:a16="http://schemas.microsoft.com/office/drawing/2014/main" id="{1E29A0FD-0636-504D-8EA0-83B3F35D03B2}"/>
              </a:ext>
            </a:extLst>
          </p:cNvPr>
          <p:cNvSpPr>
            <a:spLocks noGrp="1"/>
          </p:cNvSpPr>
          <p:nvPr>
            <p:ph type="pic" sz="quarter" idx="42"/>
          </p:nvPr>
        </p:nvSpPr>
        <p:spPr>
          <a:xfrm>
            <a:off x="5925354" y="1919799"/>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83" name="Marcador de texto 16">
            <a:extLst>
              <a:ext uri="{FF2B5EF4-FFF2-40B4-BE49-F238E27FC236}">
                <a16:creationId xmlns:a16="http://schemas.microsoft.com/office/drawing/2014/main" id="{CAF6E15B-5A71-CD4D-A114-A1C7134CB09C}"/>
              </a:ext>
            </a:extLst>
          </p:cNvPr>
          <p:cNvSpPr>
            <a:spLocks noGrp="1"/>
          </p:cNvSpPr>
          <p:nvPr>
            <p:ph type="body" sz="quarter" idx="43"/>
          </p:nvPr>
        </p:nvSpPr>
        <p:spPr>
          <a:xfrm>
            <a:off x="6722291" y="2137169"/>
            <a:ext cx="1587236" cy="172932"/>
          </a:xfrm>
          <a:prstGeom prst="rect">
            <a:avLst/>
          </a:prstGeom>
        </p:spPr>
        <p:txBody>
          <a:bodyPr anchor="t"/>
          <a:lstStyle>
            <a:lvl1pPr marL="0" indent="0">
              <a:buNone/>
              <a:defRPr sz="939" b="0" i="0">
                <a:latin typeface="Montserrat Light" pitchFamily="2" charset="77"/>
              </a:defRPr>
            </a:lvl1pPr>
          </a:lstStyle>
          <a:p>
            <a:pPr lvl="0"/>
            <a:r>
              <a:rPr lang="es-ES"/>
              <a:t>Haga clic para modificar el estilo de texto del patrón</a:t>
            </a:r>
          </a:p>
        </p:txBody>
      </p:sp>
      <p:sp>
        <p:nvSpPr>
          <p:cNvPr id="86" name="Marcador de texto 3">
            <a:extLst>
              <a:ext uri="{FF2B5EF4-FFF2-40B4-BE49-F238E27FC236}">
                <a16:creationId xmlns:a16="http://schemas.microsoft.com/office/drawing/2014/main" id="{A8E0D965-C932-C744-A8D6-AD44037DF555}"/>
              </a:ext>
            </a:extLst>
          </p:cNvPr>
          <p:cNvSpPr>
            <a:spLocks noGrp="1"/>
          </p:cNvSpPr>
          <p:nvPr>
            <p:ph type="body" sz="quarter" idx="44"/>
          </p:nvPr>
        </p:nvSpPr>
        <p:spPr>
          <a:xfrm>
            <a:off x="6722291" y="1919799"/>
            <a:ext cx="1587236" cy="217370"/>
          </a:xfrm>
          <a:prstGeom prst="rect">
            <a:avLst/>
          </a:prstGeom>
        </p:spPr>
        <p:txBody>
          <a:bodyPr anchor="t"/>
          <a:lstStyle>
            <a:lvl1pPr marL="0" indent="0">
              <a:lnSpc>
                <a:spcPct val="100000"/>
              </a:lnSpc>
              <a:buNone/>
              <a:defRPr lang="es-ES" sz="1044" b="1" i="0">
                <a:latin typeface="Montserrat" panose="02000505000000020004" pitchFamily="2" charset="77"/>
              </a:defRPr>
            </a:lvl1pPr>
          </a:lstStyle>
          <a:p>
            <a:pPr lvl="0"/>
            <a:r>
              <a:rPr lang="es-ES"/>
              <a:t>Haga clic para modificar el estilo de texto del patrón</a:t>
            </a:r>
          </a:p>
        </p:txBody>
      </p:sp>
      <p:sp>
        <p:nvSpPr>
          <p:cNvPr id="87" name="Marcador de texto 3">
            <a:extLst>
              <a:ext uri="{FF2B5EF4-FFF2-40B4-BE49-F238E27FC236}">
                <a16:creationId xmlns:a16="http://schemas.microsoft.com/office/drawing/2014/main" id="{9A930DFC-3977-A241-BBC5-94EC6D8EA6B3}"/>
              </a:ext>
            </a:extLst>
          </p:cNvPr>
          <p:cNvSpPr>
            <a:spLocks noGrp="1"/>
          </p:cNvSpPr>
          <p:nvPr>
            <p:ph type="body" sz="quarter" idx="45"/>
          </p:nvPr>
        </p:nvSpPr>
        <p:spPr>
          <a:xfrm>
            <a:off x="6722292" y="2607333"/>
            <a:ext cx="1629987" cy="1847872"/>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23" name="Slide Number Placeholder 5">
            <a:extLst>
              <a:ext uri="{FF2B5EF4-FFF2-40B4-BE49-F238E27FC236}">
                <a16:creationId xmlns:a16="http://schemas.microsoft.com/office/drawing/2014/main" id="{07F0107C-4DEF-5D49-8F02-0FF9A363EEB1}"/>
              </a:ext>
            </a:extLst>
          </p:cNvPr>
          <p:cNvSpPr>
            <a:spLocks noGrp="1"/>
          </p:cNvSpPr>
          <p:nvPr>
            <p:ph type="sldNum" sz="quarter" idx="46"/>
          </p:nvPr>
        </p:nvSpPr>
        <p:spPr>
          <a:xfrm>
            <a:off x="8732348" y="5006975"/>
            <a:ext cx="563270" cy="215900"/>
          </a:xfrm>
          <a:prstGeom prst="rect">
            <a:avLst/>
          </a:prstGeom>
        </p:spPr>
        <p:txBody>
          <a:bodyPr/>
          <a:lstStyle>
            <a:lvl1pPr>
              <a:defRPr/>
            </a:lvl1pPr>
          </a:lstStyle>
          <a:p>
            <a:pPr>
              <a:defRPr/>
            </a:pPr>
            <a:fld id="{72C3A5F3-6281-4644-827C-31BCD0F0B3DD}" type="slidenum">
              <a:rPr lang="es-ES"/>
              <a:pPr>
                <a:defRPr/>
              </a:pPr>
              <a:t>‹Nº›</a:t>
            </a:fld>
            <a:endParaRPr lang="es-ES"/>
          </a:p>
        </p:txBody>
      </p:sp>
    </p:spTree>
    <p:extLst>
      <p:ext uri="{BB962C8B-B14F-4D97-AF65-F5344CB8AC3E}">
        <p14:creationId xmlns:p14="http://schemas.microsoft.com/office/powerpoint/2010/main" val="37220418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quipo descripción extensa">
    <p:spTree>
      <p:nvGrpSpPr>
        <p:cNvPr id="1" name=""/>
        <p:cNvGrpSpPr/>
        <p:nvPr/>
      </p:nvGrpSpPr>
      <p:grpSpPr>
        <a:xfrm>
          <a:off x="0" y="0"/>
          <a:ext cx="0" cy="0"/>
          <a:chOff x="0" y="0"/>
          <a:chExt cx="0" cy="0"/>
        </a:xfrm>
      </p:grpSpPr>
      <p:pic>
        <p:nvPicPr>
          <p:cNvPr id="10"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566" y="2363788"/>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4024" y="2368550"/>
            <a:ext cx="159041"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3439" y="1172366"/>
            <a:ext cx="6475036" cy="440394"/>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912134"/>
            <a:ext cx="2888748" cy="20063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b="1" spc="313">
                <a:solidFill>
                  <a:schemeClr val="accent5"/>
                </a:solidFill>
                <a:latin typeface="Montserrat" panose="02000505000000020004" pitchFamily="2" charset="77"/>
              </a:defRPr>
            </a:lvl1pPr>
          </a:lstStyle>
          <a:p>
            <a:pPr lvl="0"/>
            <a:r>
              <a:rPr lang="es-ES"/>
              <a:t>Haga clic para modificar el estilo de texto del patrón</a:t>
            </a:r>
          </a:p>
        </p:txBody>
      </p:sp>
      <p:sp>
        <p:nvSpPr>
          <p:cNvPr id="9" name="Marcador de posición de imagen 8">
            <a:extLst>
              <a:ext uri="{FF2B5EF4-FFF2-40B4-BE49-F238E27FC236}">
                <a16:creationId xmlns:a16="http://schemas.microsoft.com/office/drawing/2014/main" id="{D0107C2F-5786-4C44-BF6C-74F67109E44D}"/>
              </a:ext>
            </a:extLst>
          </p:cNvPr>
          <p:cNvSpPr>
            <a:spLocks noGrp="1"/>
          </p:cNvSpPr>
          <p:nvPr>
            <p:ph type="pic" sz="quarter" idx="35"/>
          </p:nvPr>
        </p:nvSpPr>
        <p:spPr>
          <a:xfrm>
            <a:off x="451544" y="1919799"/>
            <a:ext cx="651471" cy="624268"/>
          </a:xfrm>
          <a:prstGeom prst="ellipse">
            <a:avLst/>
          </a:prstGeom>
          <a:solidFill>
            <a:schemeClr val="bg1">
              <a:lumMod val="95000"/>
            </a:schemeClr>
          </a:solidFill>
        </p:spPr>
        <p:txBody>
          <a:bodyPr vert="horz" anchor="ctr"/>
          <a:lstStyle>
            <a:lvl1pPr marL="0" indent="0" algn="ctr">
              <a:buNone/>
              <a:defRPr sz="313">
                <a:solidFill>
                  <a:schemeClr val="bg1">
                    <a:lumMod val="65000"/>
                  </a:schemeClr>
                </a:solidFill>
              </a:defRPr>
            </a:lvl1pPr>
          </a:lstStyle>
          <a:p>
            <a:pPr lvl="0"/>
            <a:r>
              <a:rPr lang="es-ES" noProof="0"/>
              <a:t>Haga clic en el icono para agregar una imagen</a:t>
            </a:r>
            <a:endParaRPr lang="es-ES" noProof="0" dirty="0"/>
          </a:p>
        </p:txBody>
      </p:sp>
      <p:sp>
        <p:nvSpPr>
          <p:cNvPr id="17" name="Marcador de texto 16">
            <a:extLst>
              <a:ext uri="{FF2B5EF4-FFF2-40B4-BE49-F238E27FC236}">
                <a16:creationId xmlns:a16="http://schemas.microsoft.com/office/drawing/2014/main" id="{599CC818-C769-6448-B165-B479E26EB178}"/>
              </a:ext>
            </a:extLst>
          </p:cNvPr>
          <p:cNvSpPr>
            <a:spLocks noGrp="1"/>
          </p:cNvSpPr>
          <p:nvPr>
            <p:ph type="body" sz="quarter" idx="36"/>
          </p:nvPr>
        </p:nvSpPr>
        <p:spPr>
          <a:xfrm>
            <a:off x="1248481" y="2137169"/>
            <a:ext cx="1587236" cy="172932"/>
          </a:xfrm>
          <a:prstGeom prst="rect">
            <a:avLst/>
          </a:prstGeom>
        </p:spPr>
        <p:txBody>
          <a:bodyPr anchor="t"/>
          <a:lstStyle>
            <a:lvl1pPr marL="0" indent="0">
              <a:buNone/>
              <a:defRPr sz="939" b="0" i="0">
                <a:latin typeface="Montserrat Light" pitchFamily="2" charset="77"/>
              </a:defRPr>
            </a:lvl1pPr>
          </a:lstStyle>
          <a:p>
            <a:pPr lvl="0"/>
            <a:r>
              <a:rPr lang="es-ES"/>
              <a:t>Haga clic para modificar el estilo de texto del patrón</a:t>
            </a:r>
          </a:p>
        </p:txBody>
      </p:sp>
      <p:sp>
        <p:nvSpPr>
          <p:cNvPr id="4" name="Marcador de texto 3">
            <a:extLst>
              <a:ext uri="{FF2B5EF4-FFF2-40B4-BE49-F238E27FC236}">
                <a16:creationId xmlns:a16="http://schemas.microsoft.com/office/drawing/2014/main" id="{C1C9090A-552C-7043-9735-D2C9DBF36E75}"/>
              </a:ext>
            </a:extLst>
          </p:cNvPr>
          <p:cNvSpPr>
            <a:spLocks noGrp="1"/>
          </p:cNvSpPr>
          <p:nvPr>
            <p:ph type="body" sz="quarter" idx="37"/>
          </p:nvPr>
        </p:nvSpPr>
        <p:spPr>
          <a:xfrm>
            <a:off x="1248481" y="1919799"/>
            <a:ext cx="1587236" cy="217370"/>
          </a:xfrm>
          <a:prstGeom prst="rect">
            <a:avLst/>
          </a:prstGeom>
        </p:spPr>
        <p:txBody>
          <a:bodyPr anchor="t"/>
          <a:lstStyle>
            <a:lvl1pPr marL="0" indent="0">
              <a:lnSpc>
                <a:spcPct val="100000"/>
              </a:lnSpc>
              <a:buNone/>
              <a:defRPr lang="es-ES" sz="1044" b="1" i="0">
                <a:latin typeface="Montserrat" panose="02000505000000020004" pitchFamily="2" charset="77"/>
              </a:defRPr>
            </a:lvl1pPr>
          </a:lstStyle>
          <a:p>
            <a:pPr lvl="0"/>
            <a:r>
              <a:rPr lang="es-ES"/>
              <a:t>Haga clic para modificar el estilo de texto del patrón</a:t>
            </a:r>
          </a:p>
        </p:txBody>
      </p:sp>
      <p:sp>
        <p:nvSpPr>
          <p:cNvPr id="75" name="Marcador de texto 3">
            <a:extLst>
              <a:ext uri="{FF2B5EF4-FFF2-40B4-BE49-F238E27FC236}">
                <a16:creationId xmlns:a16="http://schemas.microsoft.com/office/drawing/2014/main" id="{28E5D636-46BE-2140-8BAB-4F40A7611C6C}"/>
              </a:ext>
            </a:extLst>
          </p:cNvPr>
          <p:cNvSpPr>
            <a:spLocks noGrp="1"/>
          </p:cNvSpPr>
          <p:nvPr>
            <p:ph type="body" sz="quarter" idx="26"/>
          </p:nvPr>
        </p:nvSpPr>
        <p:spPr>
          <a:xfrm>
            <a:off x="1248482" y="2607333"/>
            <a:ext cx="2841145" cy="1847872"/>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23" name="Marcador de texto 3">
            <a:extLst>
              <a:ext uri="{FF2B5EF4-FFF2-40B4-BE49-F238E27FC236}">
                <a16:creationId xmlns:a16="http://schemas.microsoft.com/office/drawing/2014/main" id="{4B25597E-0E3F-744C-8201-87535FF90873}"/>
              </a:ext>
            </a:extLst>
          </p:cNvPr>
          <p:cNvSpPr>
            <a:spLocks noGrp="1"/>
          </p:cNvSpPr>
          <p:nvPr>
            <p:ph type="body" sz="quarter" idx="38"/>
          </p:nvPr>
        </p:nvSpPr>
        <p:spPr>
          <a:xfrm>
            <a:off x="4352404" y="2607333"/>
            <a:ext cx="2841145" cy="1847872"/>
          </a:xfrm>
          <a:prstGeom prst="rect">
            <a:avLst/>
          </a:prstGeom>
        </p:spPr>
        <p:txBody>
          <a:bodyPr/>
          <a:lstStyle>
            <a:lvl1pPr marL="0" marR="0" indent="0" algn="l" defTabSz="715701" rtl="0" eaLnBrk="1" fontAlgn="auto" latinLnBrk="0" hangingPunct="1">
              <a:lnSpc>
                <a:spcPct val="100000"/>
              </a:lnSpc>
              <a:spcBef>
                <a:spcPts val="0"/>
              </a:spcBef>
              <a:spcAft>
                <a:spcPts val="0"/>
              </a:spcAft>
              <a:buClrTx/>
              <a:buSzTx/>
              <a:buFont typeface="Arial" panose="020B0604020202020204" pitchFamily="34" charset="0"/>
              <a:buNone/>
              <a:tabLst/>
              <a:defRPr lang="es-ES" sz="835" b="0" i="0">
                <a:latin typeface="Montserrat Light" pitchFamily="2" charset="77"/>
              </a:defRPr>
            </a:lvl1pPr>
          </a:lstStyle>
          <a:p>
            <a:pPr lvl="0"/>
            <a:r>
              <a:rPr lang="es-ES"/>
              <a:t>Haga clic para modificar el estilo de texto del patrón</a:t>
            </a:r>
          </a:p>
        </p:txBody>
      </p:sp>
      <p:sp>
        <p:nvSpPr>
          <p:cNvPr id="12" name="Slide Number Placeholder 5">
            <a:extLst>
              <a:ext uri="{FF2B5EF4-FFF2-40B4-BE49-F238E27FC236}">
                <a16:creationId xmlns:a16="http://schemas.microsoft.com/office/drawing/2014/main" id="{06BA1C2C-5860-3C4F-93AA-989C7E9195BA}"/>
              </a:ext>
            </a:extLst>
          </p:cNvPr>
          <p:cNvSpPr>
            <a:spLocks noGrp="1"/>
          </p:cNvSpPr>
          <p:nvPr>
            <p:ph type="sldNum" sz="quarter" idx="39"/>
          </p:nvPr>
        </p:nvSpPr>
        <p:spPr>
          <a:xfrm>
            <a:off x="8732348" y="5006975"/>
            <a:ext cx="563270" cy="215900"/>
          </a:xfrm>
          <a:prstGeom prst="rect">
            <a:avLst/>
          </a:prstGeom>
        </p:spPr>
        <p:txBody>
          <a:bodyPr/>
          <a:lstStyle>
            <a:lvl1pPr>
              <a:defRPr/>
            </a:lvl1pPr>
          </a:lstStyle>
          <a:p>
            <a:pPr>
              <a:defRPr/>
            </a:pPr>
            <a:fld id="{075B2ADD-19E3-4C29-91CB-73A7AE920BBF}" type="slidenum">
              <a:rPr lang="es-ES"/>
              <a:pPr>
                <a:defRPr/>
              </a:pPr>
              <a:t>‹Nº›</a:t>
            </a:fld>
            <a:endParaRPr lang="es-ES"/>
          </a:p>
        </p:txBody>
      </p:sp>
    </p:spTree>
    <p:extLst>
      <p:ext uri="{BB962C8B-B14F-4D97-AF65-F5344CB8AC3E}">
        <p14:creationId xmlns:p14="http://schemas.microsoft.com/office/powerpoint/2010/main" val="37552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ortada blanca_TItulo">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120686BA-6413-404B-8EA6-D697D7F2EF5D}"/>
              </a:ext>
            </a:extLst>
          </p:cNvPr>
          <p:cNvSpPr>
            <a:spLocks noGrp="1"/>
          </p:cNvSpPr>
          <p:nvPr>
            <p:ph type="title"/>
          </p:nvPr>
        </p:nvSpPr>
        <p:spPr>
          <a:xfrm>
            <a:off x="2060871" y="1840877"/>
            <a:ext cx="5420722" cy="1384134"/>
          </a:xfrm>
          <a:prstGeom prst="rect">
            <a:avLst/>
          </a:prstGeom>
        </p:spPr>
        <p:txBody>
          <a:bodyPr/>
          <a:lstStyle>
            <a:lvl1pPr algn="l">
              <a:lnSpc>
                <a:spcPts val="4700"/>
              </a:lnSpc>
              <a:spcBef>
                <a:spcPts val="0"/>
              </a:spcBef>
              <a:defRPr b="1" i="0" cap="all" baseline="0">
                <a:solidFill>
                  <a:srgbClr val="D74154"/>
                </a:solidFill>
                <a:latin typeface="Montserrat" panose="02000505000000020004" pitchFamily="2" charset="77"/>
              </a:defRPr>
            </a:lvl1pPr>
          </a:lstStyle>
          <a:p>
            <a:r>
              <a:rPr lang="es-ES" dirty="0"/>
              <a:t>Haga clic para modificar el estilo de título del patrón</a:t>
            </a:r>
          </a:p>
        </p:txBody>
      </p:sp>
      <p:sp>
        <p:nvSpPr>
          <p:cNvPr id="5" name="Marcador de texto 3">
            <a:extLst>
              <a:ext uri="{FF2B5EF4-FFF2-40B4-BE49-F238E27FC236}">
                <a16:creationId xmlns:a16="http://schemas.microsoft.com/office/drawing/2014/main" id="{11E14653-7D92-7846-A29A-4DB53F39C296}"/>
              </a:ext>
            </a:extLst>
          </p:cNvPr>
          <p:cNvSpPr>
            <a:spLocks noGrp="1"/>
          </p:cNvSpPr>
          <p:nvPr>
            <p:ph type="body" sz="quarter" idx="11"/>
          </p:nvPr>
        </p:nvSpPr>
        <p:spPr>
          <a:xfrm>
            <a:off x="2060906" y="3225012"/>
            <a:ext cx="5420686" cy="211525"/>
          </a:xfrm>
          <a:prstGeom prst="rect">
            <a:avLst/>
          </a:prstGeom>
        </p:spPr>
        <p:txBody>
          <a:bodyPr/>
          <a:lstStyle>
            <a:lvl1pPr marL="0" indent="0">
              <a:buNone/>
              <a:defRPr sz="1044" b="1" cap="all" baseline="0">
                <a:solidFill>
                  <a:srgbClr val="D74154"/>
                </a:solidFill>
                <a:latin typeface="Montserrat" panose="02000505000000020004" pitchFamily="2" charset="77"/>
              </a:defRPr>
            </a:lvl1pPr>
          </a:lstStyle>
          <a:p>
            <a:r>
              <a:rPr lang="es-ES" dirty="0"/>
              <a:t>Editar los estilos de texto del patrón
Segundo nivel
Tercer nivel
Cuarto nivel
Quinto nivel</a:t>
            </a:r>
          </a:p>
        </p:txBody>
      </p:sp>
    </p:spTree>
    <p:extLst>
      <p:ext uri="{BB962C8B-B14F-4D97-AF65-F5344CB8AC3E}">
        <p14:creationId xmlns:p14="http://schemas.microsoft.com/office/powerpoint/2010/main" val="38416465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LYC Infografia1">
    <p:spTree>
      <p:nvGrpSpPr>
        <p:cNvPr id="1" name=""/>
        <p:cNvGrpSpPr/>
        <p:nvPr/>
      </p:nvGrpSpPr>
      <p:grpSpPr>
        <a:xfrm>
          <a:off x="0" y="0"/>
          <a:ext cx="0" cy="0"/>
          <a:chOff x="0" y="0"/>
          <a:chExt cx="0" cy="0"/>
        </a:xfrm>
      </p:grpSpPr>
      <p:sp>
        <p:nvSpPr>
          <p:cNvPr id="8" name="object 17"/>
          <p:cNvSpPr>
            <a:spLocks/>
          </p:cNvSpPr>
          <p:nvPr/>
        </p:nvSpPr>
        <p:spPr bwMode="auto">
          <a:xfrm>
            <a:off x="313113" y="2968626"/>
            <a:ext cx="2968766" cy="1654175"/>
          </a:xfrm>
          <a:custGeom>
            <a:avLst/>
            <a:gdLst>
              <a:gd name="T0" fmla="*/ 2844800 w 2844800"/>
              <a:gd name="T1" fmla="*/ 1654289 h 1654810"/>
              <a:gd name="T2" fmla="*/ 0 w 2844800"/>
              <a:gd name="T3" fmla="*/ 1654289 h 1654810"/>
              <a:gd name="T4" fmla="*/ 0 w 2844800"/>
              <a:gd name="T5" fmla="*/ 0 h 1654810"/>
              <a:gd name="T6" fmla="*/ 2844800 w 2844800"/>
              <a:gd name="T7" fmla="*/ 0 h 1654810"/>
              <a:gd name="T8" fmla="*/ 2844800 w 2844800"/>
              <a:gd name="T9" fmla="*/ 1654289 h 1654810"/>
            </a:gdLst>
            <a:ahLst/>
            <a:cxnLst>
              <a:cxn ang="0">
                <a:pos x="T0" y="T1"/>
              </a:cxn>
              <a:cxn ang="0">
                <a:pos x="T2" y="T3"/>
              </a:cxn>
              <a:cxn ang="0">
                <a:pos x="T4" y="T5"/>
              </a:cxn>
              <a:cxn ang="0">
                <a:pos x="T6" y="T7"/>
              </a:cxn>
              <a:cxn ang="0">
                <a:pos x="T8" y="T9"/>
              </a:cxn>
            </a:cxnLst>
            <a:rect l="0" t="0" r="r" b="b"/>
            <a:pathLst>
              <a:path w="2844800" h="1654810">
                <a:moveTo>
                  <a:pt x="2844800" y="1654289"/>
                </a:moveTo>
                <a:lnTo>
                  <a:pt x="0" y="1654289"/>
                </a:lnTo>
                <a:lnTo>
                  <a:pt x="0" y="0"/>
                </a:lnTo>
                <a:lnTo>
                  <a:pt x="2844800" y="0"/>
                </a:lnTo>
                <a:lnTo>
                  <a:pt x="2844800" y="1654289"/>
                </a:lnTo>
                <a:close/>
              </a:path>
            </a:pathLst>
          </a:custGeom>
          <a:solidFill>
            <a:srgbClr val="138B9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ES"/>
          </a:p>
        </p:txBody>
      </p:sp>
      <p:sp>
        <p:nvSpPr>
          <p:cNvPr id="11" name="object 18"/>
          <p:cNvSpPr>
            <a:spLocks/>
          </p:cNvSpPr>
          <p:nvPr/>
        </p:nvSpPr>
        <p:spPr bwMode="auto">
          <a:xfrm>
            <a:off x="3281879" y="1063625"/>
            <a:ext cx="5977293" cy="1905000"/>
          </a:xfrm>
          <a:custGeom>
            <a:avLst/>
            <a:gdLst>
              <a:gd name="T0" fmla="*/ 5727700 w 5727700"/>
              <a:gd name="T1" fmla="*/ 1905000 h 1905000"/>
              <a:gd name="T2" fmla="*/ 0 w 5727700"/>
              <a:gd name="T3" fmla="*/ 1905000 h 1905000"/>
              <a:gd name="T4" fmla="*/ 0 w 5727700"/>
              <a:gd name="T5" fmla="*/ 0 h 1905000"/>
              <a:gd name="T6" fmla="*/ 5727700 w 5727700"/>
              <a:gd name="T7" fmla="*/ 0 h 1905000"/>
              <a:gd name="T8" fmla="*/ 5727700 w 5727700"/>
              <a:gd name="T9" fmla="*/ 1905000 h 1905000"/>
            </a:gdLst>
            <a:ahLst/>
            <a:cxnLst>
              <a:cxn ang="0">
                <a:pos x="T0" y="T1"/>
              </a:cxn>
              <a:cxn ang="0">
                <a:pos x="T2" y="T3"/>
              </a:cxn>
              <a:cxn ang="0">
                <a:pos x="T4" y="T5"/>
              </a:cxn>
              <a:cxn ang="0">
                <a:pos x="T6" y="T7"/>
              </a:cxn>
              <a:cxn ang="0">
                <a:pos x="T8" y="T9"/>
              </a:cxn>
            </a:cxnLst>
            <a:rect l="0" t="0" r="r" b="b"/>
            <a:pathLst>
              <a:path w="5727700" h="1905000">
                <a:moveTo>
                  <a:pt x="5727700" y="1905000"/>
                </a:moveTo>
                <a:lnTo>
                  <a:pt x="0" y="1905000"/>
                </a:lnTo>
                <a:lnTo>
                  <a:pt x="0" y="0"/>
                </a:lnTo>
                <a:lnTo>
                  <a:pt x="5727700" y="0"/>
                </a:lnTo>
                <a:lnTo>
                  <a:pt x="5727700" y="1905000"/>
                </a:lnTo>
                <a:close/>
              </a:path>
            </a:pathLst>
          </a:custGeom>
          <a:solidFill>
            <a:srgbClr val="D6415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ES"/>
          </a:p>
        </p:txBody>
      </p:sp>
      <p:sp>
        <p:nvSpPr>
          <p:cNvPr id="2" name="Título 1">
            <a:extLst>
              <a:ext uri="{FF2B5EF4-FFF2-40B4-BE49-F238E27FC236}">
                <a16:creationId xmlns:a16="http://schemas.microsoft.com/office/drawing/2014/main" id="{818E9926-CFEC-8744-9E2A-B4F94E841DE0}"/>
              </a:ext>
            </a:extLst>
          </p:cNvPr>
          <p:cNvSpPr>
            <a:spLocks noGrp="1"/>
          </p:cNvSpPr>
          <p:nvPr>
            <p:ph type="title"/>
          </p:nvPr>
        </p:nvSpPr>
        <p:spPr>
          <a:xfrm>
            <a:off x="3512886" y="1531408"/>
            <a:ext cx="5300785" cy="413590"/>
          </a:xfrm>
          <a:prstGeom prst="rect">
            <a:avLst/>
          </a:prstGeom>
        </p:spPr>
        <p:txBody>
          <a:bodyPr/>
          <a:lstStyle>
            <a:lvl1pPr>
              <a:defRPr sz="2713" b="1">
                <a:solidFill>
                  <a:schemeClr val="bg1"/>
                </a:solidFill>
              </a:defRPr>
            </a:lvl1pPr>
          </a:lstStyle>
          <a:p>
            <a:r>
              <a:rPr lang="es-ES"/>
              <a:t>Haga clic para modificar el estilo de título del patrón</a:t>
            </a:r>
            <a:endParaRPr lang="es-ES" dirty="0"/>
          </a:p>
        </p:txBody>
      </p:sp>
      <p:sp>
        <p:nvSpPr>
          <p:cNvPr id="9" name="Marcador de texto 8">
            <a:extLst>
              <a:ext uri="{FF2B5EF4-FFF2-40B4-BE49-F238E27FC236}">
                <a16:creationId xmlns:a16="http://schemas.microsoft.com/office/drawing/2014/main" id="{D26A686D-77CB-6946-A9E5-84BCD9AE6FE8}"/>
              </a:ext>
            </a:extLst>
          </p:cNvPr>
          <p:cNvSpPr>
            <a:spLocks noGrp="1"/>
          </p:cNvSpPr>
          <p:nvPr>
            <p:ph type="body" sz="quarter" idx="11"/>
          </p:nvPr>
        </p:nvSpPr>
        <p:spPr>
          <a:xfrm>
            <a:off x="3512157" y="2060575"/>
            <a:ext cx="5354382" cy="62388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a:solidFill>
                  <a:schemeClr val="bg1"/>
                </a:solidFill>
              </a:defRPr>
            </a:lvl1pPr>
          </a:lstStyle>
          <a:p>
            <a:pPr lvl="0"/>
            <a:r>
              <a:rPr lang="es-ES"/>
              <a:t>Haga clic para modificar el estilo de texto del patrón</a:t>
            </a:r>
          </a:p>
        </p:txBody>
      </p:sp>
      <p:sp>
        <p:nvSpPr>
          <p:cNvPr id="10" name="Marcador de texto 8">
            <a:extLst>
              <a:ext uri="{FF2B5EF4-FFF2-40B4-BE49-F238E27FC236}">
                <a16:creationId xmlns:a16="http://schemas.microsoft.com/office/drawing/2014/main" id="{DD751F78-397F-C747-A097-59FE5F9EC0F9}"/>
              </a:ext>
            </a:extLst>
          </p:cNvPr>
          <p:cNvSpPr>
            <a:spLocks noGrp="1"/>
          </p:cNvSpPr>
          <p:nvPr>
            <p:ph type="body" sz="quarter" idx="12"/>
          </p:nvPr>
        </p:nvSpPr>
        <p:spPr>
          <a:xfrm>
            <a:off x="3512156" y="1251683"/>
            <a:ext cx="1610364" cy="205328"/>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887" b="1">
                <a:solidFill>
                  <a:schemeClr val="bg1"/>
                </a:solidFill>
              </a:defRPr>
            </a:lvl1pPr>
          </a:lstStyle>
          <a:p>
            <a:pPr lvl="0"/>
            <a:r>
              <a:rPr lang="es-ES"/>
              <a:t>Haga clic para modificar el estilo de texto del patrón</a:t>
            </a:r>
          </a:p>
        </p:txBody>
      </p:sp>
      <p:sp>
        <p:nvSpPr>
          <p:cNvPr id="12" name="Marcador de texto 8">
            <a:extLst>
              <a:ext uri="{FF2B5EF4-FFF2-40B4-BE49-F238E27FC236}">
                <a16:creationId xmlns:a16="http://schemas.microsoft.com/office/drawing/2014/main" id="{AEF21B4E-BB35-4B48-9F81-A9F9FC47D87D}"/>
              </a:ext>
            </a:extLst>
          </p:cNvPr>
          <p:cNvSpPr>
            <a:spLocks noGrp="1"/>
          </p:cNvSpPr>
          <p:nvPr>
            <p:ph type="body" sz="quarter" idx="13"/>
          </p:nvPr>
        </p:nvSpPr>
        <p:spPr>
          <a:xfrm>
            <a:off x="389767" y="3032118"/>
            <a:ext cx="2816280" cy="1526251"/>
          </a:xfrm>
          <a:prstGeom prst="rect">
            <a:avLst/>
          </a:prstGeom>
        </p:spPr>
        <p:txBody>
          <a:bodyPr/>
          <a:lstStyle>
            <a:lvl1pPr marL="0" marR="0" indent="0" algn="l" defTabSz="715701" rtl="0" eaLnBrk="1" fontAlgn="auto" latinLnBrk="0" hangingPunct="1">
              <a:lnSpc>
                <a:spcPct val="90000"/>
              </a:lnSpc>
              <a:spcBef>
                <a:spcPts val="783"/>
              </a:spcBef>
              <a:spcAft>
                <a:spcPts val="0"/>
              </a:spcAft>
              <a:buClrTx/>
              <a:buSzTx/>
              <a:buFont typeface="Arial" panose="020B0604020202020204" pitchFamily="34" charset="0"/>
              <a:buNone/>
              <a:tabLst/>
              <a:defRPr sz="939">
                <a:solidFill>
                  <a:schemeClr val="bg1"/>
                </a:solidFill>
              </a:defRPr>
            </a:lvl1pPr>
          </a:lstStyle>
          <a:p>
            <a:pPr lvl="0"/>
            <a:r>
              <a:rPr lang="es-ES"/>
              <a:t>Haga clic para modificar el estilo de texto del patrón</a:t>
            </a:r>
          </a:p>
        </p:txBody>
      </p:sp>
      <p:sp>
        <p:nvSpPr>
          <p:cNvPr id="15" name="Marcador de posición de imagen 14">
            <a:extLst>
              <a:ext uri="{FF2B5EF4-FFF2-40B4-BE49-F238E27FC236}">
                <a16:creationId xmlns:a16="http://schemas.microsoft.com/office/drawing/2014/main" id="{3ECDEF0E-785A-004A-80F4-0249BE199EF4}"/>
              </a:ext>
            </a:extLst>
          </p:cNvPr>
          <p:cNvSpPr>
            <a:spLocks noGrp="1"/>
          </p:cNvSpPr>
          <p:nvPr>
            <p:ph type="pic" sz="quarter" idx="14"/>
          </p:nvPr>
        </p:nvSpPr>
        <p:spPr>
          <a:xfrm>
            <a:off x="318356" y="1067861"/>
            <a:ext cx="2968766" cy="1905000"/>
          </a:xfrm>
          <a:prstGeom prst="rect">
            <a:avLst/>
          </a:prstGeom>
          <a:solidFill>
            <a:schemeClr val="bg1">
              <a:lumMod val="95000"/>
            </a:schemeClr>
          </a:solidFill>
        </p:spPr>
        <p:txBody>
          <a:bodyPr anchor="ctr"/>
          <a:lstStyle>
            <a:lvl1pPr marL="0" indent="0" algn="ctr">
              <a:buNone/>
              <a:defRPr sz="1044"/>
            </a:lvl1pPr>
          </a:lstStyle>
          <a:p>
            <a:pPr lvl="0"/>
            <a:r>
              <a:rPr lang="es-ES" noProof="0"/>
              <a:t>Haga clic en el icono para agregar una imagen</a:t>
            </a:r>
            <a:endParaRPr lang="es-ES" noProof="0" dirty="0"/>
          </a:p>
        </p:txBody>
      </p:sp>
      <p:sp>
        <p:nvSpPr>
          <p:cNvPr id="16" name="Marcador de posición de imagen 14">
            <a:extLst>
              <a:ext uri="{FF2B5EF4-FFF2-40B4-BE49-F238E27FC236}">
                <a16:creationId xmlns:a16="http://schemas.microsoft.com/office/drawing/2014/main" id="{C1B38CEC-D7C9-5A48-8FBE-A1C957C5D61F}"/>
              </a:ext>
            </a:extLst>
          </p:cNvPr>
          <p:cNvSpPr>
            <a:spLocks noGrp="1"/>
          </p:cNvSpPr>
          <p:nvPr>
            <p:ph type="pic" sz="quarter" idx="15"/>
          </p:nvPr>
        </p:nvSpPr>
        <p:spPr>
          <a:xfrm>
            <a:off x="3280713" y="2972023"/>
            <a:ext cx="5977292" cy="1650624"/>
          </a:xfrm>
          <a:prstGeom prst="rect">
            <a:avLst/>
          </a:prstGeom>
          <a:solidFill>
            <a:schemeClr val="bg1">
              <a:lumMod val="95000"/>
            </a:schemeClr>
          </a:solidFill>
        </p:spPr>
        <p:txBody>
          <a:bodyPr anchor="ctr"/>
          <a:lstStyle>
            <a:lvl1pPr marL="0" indent="0" algn="ctr">
              <a:buNone/>
              <a:defRPr sz="1044"/>
            </a:lvl1pPr>
          </a:lstStyle>
          <a:p>
            <a:pPr lvl="0"/>
            <a:r>
              <a:rPr lang="es-ES" noProof="0"/>
              <a:t>Haga clic en el icono para agregar una imagen</a:t>
            </a:r>
            <a:endParaRPr lang="es-ES" noProof="0" dirty="0"/>
          </a:p>
        </p:txBody>
      </p:sp>
    </p:spTree>
    <p:extLst>
      <p:ext uri="{BB962C8B-B14F-4D97-AF65-F5344CB8AC3E}">
        <p14:creationId xmlns:p14="http://schemas.microsoft.com/office/powerpoint/2010/main" val="32234007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LYC Infografia2">
    <p:spTree>
      <p:nvGrpSpPr>
        <p:cNvPr id="1" name=""/>
        <p:cNvGrpSpPr/>
        <p:nvPr/>
      </p:nvGrpSpPr>
      <p:grpSpPr>
        <a:xfrm>
          <a:off x="0" y="0"/>
          <a:ext cx="0" cy="0"/>
          <a:chOff x="0" y="0"/>
          <a:chExt cx="0" cy="0"/>
        </a:xfrm>
      </p:grpSpPr>
      <p:sp>
        <p:nvSpPr>
          <p:cNvPr id="47" name="Marcador de texto 46">
            <a:extLst>
              <a:ext uri="{FF2B5EF4-FFF2-40B4-BE49-F238E27FC236}">
                <a16:creationId xmlns:a16="http://schemas.microsoft.com/office/drawing/2014/main" id="{AC4E944F-27B3-3B4E-AC8D-0C51620039D8}"/>
              </a:ext>
            </a:extLst>
          </p:cNvPr>
          <p:cNvSpPr>
            <a:spLocks noGrp="1"/>
          </p:cNvSpPr>
          <p:nvPr>
            <p:ph type="body" sz="quarter" idx="11"/>
          </p:nvPr>
        </p:nvSpPr>
        <p:spPr>
          <a:xfrm>
            <a:off x="500750" y="3503265"/>
            <a:ext cx="2263022" cy="598210"/>
          </a:xfrm>
          <a:prstGeom prst="rect">
            <a:avLst/>
          </a:prstGeom>
        </p:spPr>
        <p:txBody>
          <a:bodyPr anchor="t"/>
          <a:lstStyle>
            <a:lvl1pPr marL="0" indent="0">
              <a:lnSpc>
                <a:spcPct val="100000"/>
              </a:lnSpc>
              <a:buNone/>
              <a:defRPr sz="1461" b="1">
                <a:solidFill>
                  <a:schemeClr val="bg1"/>
                </a:solidFill>
              </a:defRPr>
            </a:lvl1pPr>
          </a:lstStyle>
          <a:p>
            <a:pPr lvl="0"/>
            <a:r>
              <a:rPr lang="es-ES"/>
              <a:t>Haga clic para modificar el estilo de texto del patrón</a:t>
            </a:r>
          </a:p>
        </p:txBody>
      </p:sp>
      <p:sp>
        <p:nvSpPr>
          <p:cNvPr id="48" name="Marcador de texto 46">
            <a:extLst>
              <a:ext uri="{FF2B5EF4-FFF2-40B4-BE49-F238E27FC236}">
                <a16:creationId xmlns:a16="http://schemas.microsoft.com/office/drawing/2014/main" id="{46C5C3C6-21D0-AC42-BDFB-83475526C0ED}"/>
              </a:ext>
            </a:extLst>
          </p:cNvPr>
          <p:cNvSpPr>
            <a:spLocks noGrp="1"/>
          </p:cNvSpPr>
          <p:nvPr>
            <p:ph type="body" sz="quarter" idx="12"/>
          </p:nvPr>
        </p:nvSpPr>
        <p:spPr>
          <a:xfrm>
            <a:off x="3484079" y="1653248"/>
            <a:ext cx="2263022" cy="598210"/>
          </a:xfrm>
          <a:prstGeom prst="rect">
            <a:avLst/>
          </a:prstGeom>
        </p:spPr>
        <p:txBody>
          <a:bodyPr anchor="t"/>
          <a:lstStyle>
            <a:lvl1pPr marL="0" indent="0">
              <a:lnSpc>
                <a:spcPct val="100000"/>
              </a:lnSpc>
              <a:buNone/>
              <a:defRPr sz="1461" b="1">
                <a:solidFill>
                  <a:schemeClr val="bg1"/>
                </a:solidFill>
              </a:defRPr>
            </a:lvl1pPr>
          </a:lstStyle>
          <a:p>
            <a:pPr lvl="0"/>
            <a:r>
              <a:rPr lang="es-ES"/>
              <a:t>Haga clic para modificar el estilo de texto del patrón</a:t>
            </a:r>
          </a:p>
        </p:txBody>
      </p:sp>
      <p:sp>
        <p:nvSpPr>
          <p:cNvPr id="49" name="Marcador de texto 46">
            <a:extLst>
              <a:ext uri="{FF2B5EF4-FFF2-40B4-BE49-F238E27FC236}">
                <a16:creationId xmlns:a16="http://schemas.microsoft.com/office/drawing/2014/main" id="{F6E4FE34-3DDA-6549-B9C0-3D3FD110CC2C}"/>
              </a:ext>
            </a:extLst>
          </p:cNvPr>
          <p:cNvSpPr>
            <a:spLocks noGrp="1"/>
          </p:cNvSpPr>
          <p:nvPr>
            <p:ph type="body" sz="quarter" idx="13"/>
          </p:nvPr>
        </p:nvSpPr>
        <p:spPr>
          <a:xfrm>
            <a:off x="6409737" y="3503265"/>
            <a:ext cx="2263022" cy="598210"/>
          </a:xfrm>
          <a:prstGeom prst="rect">
            <a:avLst/>
          </a:prstGeom>
        </p:spPr>
        <p:txBody>
          <a:bodyPr anchor="t"/>
          <a:lstStyle>
            <a:lvl1pPr marL="0" indent="0">
              <a:lnSpc>
                <a:spcPct val="100000"/>
              </a:lnSpc>
              <a:buNone/>
              <a:defRPr sz="1461" b="1">
                <a:solidFill>
                  <a:schemeClr val="bg1"/>
                </a:solidFill>
              </a:defRPr>
            </a:lvl1pPr>
          </a:lstStyle>
          <a:p>
            <a:pPr lvl="0"/>
            <a:r>
              <a:rPr lang="es-ES"/>
              <a:t>Haga clic para modificar el estilo de texto del patrón</a:t>
            </a:r>
          </a:p>
        </p:txBody>
      </p:sp>
      <p:sp>
        <p:nvSpPr>
          <p:cNvPr id="50" name="Marcador de posición de imagen 14">
            <a:extLst>
              <a:ext uri="{FF2B5EF4-FFF2-40B4-BE49-F238E27FC236}">
                <a16:creationId xmlns:a16="http://schemas.microsoft.com/office/drawing/2014/main" id="{EDFF54DB-1101-8B4A-ACDE-7CDA92C92812}"/>
              </a:ext>
            </a:extLst>
          </p:cNvPr>
          <p:cNvSpPr>
            <a:spLocks noGrp="1"/>
          </p:cNvSpPr>
          <p:nvPr>
            <p:ph type="pic" sz="quarter" idx="14"/>
          </p:nvPr>
        </p:nvSpPr>
        <p:spPr>
          <a:xfrm>
            <a:off x="311270" y="1400686"/>
            <a:ext cx="2975852" cy="1821180"/>
          </a:xfrm>
          <a:prstGeom prst="rect">
            <a:avLst/>
          </a:prstGeom>
          <a:solidFill>
            <a:schemeClr val="bg1">
              <a:lumMod val="95000"/>
            </a:schemeClr>
          </a:solidFill>
        </p:spPr>
        <p:txBody>
          <a:bodyPr anchor="ctr"/>
          <a:lstStyle>
            <a:lvl1pPr marL="0" indent="0" algn="ctr">
              <a:buNone/>
              <a:defRPr sz="1044"/>
            </a:lvl1pPr>
          </a:lstStyle>
          <a:p>
            <a:pPr lvl="0"/>
            <a:r>
              <a:rPr lang="es-ES" noProof="0"/>
              <a:t>Haga clic en el icono para agregar una imagen</a:t>
            </a:r>
            <a:endParaRPr lang="es-ES" noProof="0" dirty="0"/>
          </a:p>
        </p:txBody>
      </p:sp>
      <p:sp>
        <p:nvSpPr>
          <p:cNvPr id="51" name="Marcador de posición de imagen 14">
            <a:extLst>
              <a:ext uri="{FF2B5EF4-FFF2-40B4-BE49-F238E27FC236}">
                <a16:creationId xmlns:a16="http://schemas.microsoft.com/office/drawing/2014/main" id="{78923B8F-C445-BB46-A789-EC71058FBF3D}"/>
              </a:ext>
            </a:extLst>
          </p:cNvPr>
          <p:cNvSpPr>
            <a:spLocks noGrp="1"/>
          </p:cNvSpPr>
          <p:nvPr>
            <p:ph type="pic" sz="quarter" idx="15"/>
          </p:nvPr>
        </p:nvSpPr>
        <p:spPr>
          <a:xfrm>
            <a:off x="6262201" y="1400686"/>
            <a:ext cx="2975852" cy="1821180"/>
          </a:xfrm>
          <a:prstGeom prst="rect">
            <a:avLst/>
          </a:prstGeom>
          <a:solidFill>
            <a:schemeClr val="bg1">
              <a:lumMod val="95000"/>
            </a:schemeClr>
          </a:solidFill>
        </p:spPr>
        <p:txBody>
          <a:bodyPr anchor="ctr"/>
          <a:lstStyle>
            <a:lvl1pPr marL="0" indent="0" algn="ctr">
              <a:buNone/>
              <a:defRPr sz="1044"/>
            </a:lvl1pPr>
          </a:lstStyle>
          <a:p>
            <a:pPr lvl="0"/>
            <a:r>
              <a:rPr lang="es-ES" noProof="0"/>
              <a:t>Haga clic en el icono para agregar una imagen</a:t>
            </a:r>
            <a:endParaRPr lang="es-ES" noProof="0" dirty="0"/>
          </a:p>
        </p:txBody>
      </p:sp>
      <p:sp>
        <p:nvSpPr>
          <p:cNvPr id="52" name="Marcador de posición de imagen 14">
            <a:extLst>
              <a:ext uri="{FF2B5EF4-FFF2-40B4-BE49-F238E27FC236}">
                <a16:creationId xmlns:a16="http://schemas.microsoft.com/office/drawing/2014/main" id="{610A9B97-BAD2-1048-BDBF-9A244C7177DB}"/>
              </a:ext>
            </a:extLst>
          </p:cNvPr>
          <p:cNvSpPr>
            <a:spLocks noGrp="1"/>
          </p:cNvSpPr>
          <p:nvPr>
            <p:ph type="pic" sz="quarter" idx="16"/>
          </p:nvPr>
        </p:nvSpPr>
        <p:spPr>
          <a:xfrm>
            <a:off x="3289357" y="3221866"/>
            <a:ext cx="2975852" cy="1821180"/>
          </a:xfrm>
          <a:prstGeom prst="rect">
            <a:avLst/>
          </a:prstGeom>
          <a:solidFill>
            <a:schemeClr val="bg1">
              <a:lumMod val="95000"/>
            </a:schemeClr>
          </a:solidFill>
        </p:spPr>
        <p:txBody>
          <a:bodyPr anchor="ctr"/>
          <a:lstStyle>
            <a:lvl1pPr marL="0" indent="0" algn="ctr">
              <a:buNone/>
              <a:defRPr sz="1044"/>
            </a:lvl1pPr>
          </a:lstStyle>
          <a:p>
            <a:pPr lvl="0"/>
            <a:r>
              <a:rPr lang="es-ES" noProof="0"/>
              <a:t>Haga clic en el icono para agregar una imagen</a:t>
            </a:r>
            <a:endParaRPr lang="es-ES" noProof="0" dirty="0"/>
          </a:p>
        </p:txBody>
      </p:sp>
    </p:spTree>
    <p:extLst>
      <p:ext uri="{BB962C8B-B14F-4D97-AF65-F5344CB8AC3E}">
        <p14:creationId xmlns:p14="http://schemas.microsoft.com/office/powerpoint/2010/main" val="265129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LYC mapa">
    <p:spTree>
      <p:nvGrpSpPr>
        <p:cNvPr id="1" name=""/>
        <p:cNvGrpSpPr/>
        <p:nvPr/>
      </p:nvGrpSpPr>
      <p:grpSpPr>
        <a:xfrm>
          <a:off x="0" y="0"/>
          <a:ext cx="0" cy="0"/>
          <a:chOff x="0" y="0"/>
          <a:chExt cx="0" cy="0"/>
        </a:xfrm>
      </p:grpSpPr>
      <p:pic>
        <p:nvPicPr>
          <p:cNvPr id="5"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4353" y="927100"/>
            <a:ext cx="5871265"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93441" y="1412296"/>
            <a:ext cx="4795944"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92634" y="2125757"/>
            <a:ext cx="2847609" cy="1968946"/>
          </a:xfrm>
          <a:prstGeom prst="rect">
            <a:avLst/>
          </a:prstGeom>
        </p:spPr>
        <p:txBody>
          <a:bodyPr/>
          <a:lstStyle>
            <a:lvl1pPr marL="0" indent="0" algn="l">
              <a:lnSpc>
                <a:spcPct val="100000"/>
              </a:lnSpc>
              <a:spcBef>
                <a:spcPts val="0"/>
              </a:spcBef>
              <a:buNone/>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6" name="Slide Number Placeholder 5">
            <a:extLst>
              <a:ext uri="{FF2B5EF4-FFF2-40B4-BE49-F238E27FC236}">
                <a16:creationId xmlns:a16="http://schemas.microsoft.com/office/drawing/2014/main" id="{BAC1016B-32E4-B24D-AF05-F0224A192D87}"/>
              </a:ext>
            </a:extLst>
          </p:cNvPr>
          <p:cNvSpPr>
            <a:spLocks noGrp="1"/>
          </p:cNvSpPr>
          <p:nvPr>
            <p:ph type="sldNum" sz="quarter" idx="14"/>
          </p:nvPr>
        </p:nvSpPr>
        <p:spPr>
          <a:xfrm>
            <a:off x="8732348" y="5006975"/>
            <a:ext cx="563270" cy="215900"/>
          </a:xfrm>
          <a:prstGeom prst="rect">
            <a:avLst/>
          </a:prstGeom>
        </p:spPr>
        <p:txBody>
          <a:bodyPr/>
          <a:lstStyle>
            <a:lvl1pPr>
              <a:defRPr/>
            </a:lvl1pPr>
          </a:lstStyle>
          <a:p>
            <a:pPr>
              <a:defRPr/>
            </a:pPr>
            <a:fld id="{FD4E0E65-8BF7-4C20-A5E1-0CA4B90B26FE}" type="slidenum">
              <a:rPr lang="es-ES"/>
              <a:pPr>
                <a:defRPr/>
              </a:pPr>
              <a:t>‹Nº›</a:t>
            </a:fld>
            <a:endParaRPr lang="es-ES"/>
          </a:p>
        </p:txBody>
      </p:sp>
    </p:spTree>
    <p:extLst>
      <p:ext uri="{BB962C8B-B14F-4D97-AF65-F5344CB8AC3E}">
        <p14:creationId xmlns:p14="http://schemas.microsoft.com/office/powerpoint/2010/main" val="2422316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LYC timeline">
    <p:spTree>
      <p:nvGrpSpPr>
        <p:cNvPr id="1" name=""/>
        <p:cNvGrpSpPr/>
        <p:nvPr/>
      </p:nvGrpSpPr>
      <p:grpSpPr>
        <a:xfrm>
          <a:off x="0" y="0"/>
          <a:ext cx="0" cy="0"/>
          <a:chOff x="0" y="0"/>
          <a:chExt cx="0" cy="0"/>
        </a:xfrm>
      </p:grpSpPr>
      <p:sp>
        <p:nvSpPr>
          <p:cNvPr id="18" name="object 23"/>
          <p:cNvSpPr>
            <a:spLocks/>
          </p:cNvSpPr>
          <p:nvPr/>
        </p:nvSpPr>
        <p:spPr bwMode="auto">
          <a:xfrm>
            <a:off x="296546" y="3341688"/>
            <a:ext cx="8659453" cy="0"/>
          </a:xfrm>
          <a:custGeom>
            <a:avLst/>
            <a:gdLst>
              <a:gd name="T0" fmla="*/ 8297684 w 8298180"/>
              <a:gd name="T1" fmla="*/ 0 w 8298180"/>
            </a:gdLst>
            <a:ahLst/>
            <a:cxnLst>
              <a:cxn ang="0">
                <a:pos x="T0" y="0"/>
              </a:cxn>
              <a:cxn ang="0">
                <a:pos x="T1" y="0"/>
              </a:cxn>
            </a:cxnLst>
            <a:rect l="0" t="0" r="r" b="b"/>
            <a:pathLst>
              <a:path w="8298180">
                <a:moveTo>
                  <a:pt x="8297684" y="0"/>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19" name="object 39"/>
          <p:cNvSpPr>
            <a:spLocks/>
          </p:cNvSpPr>
          <p:nvPr/>
        </p:nvSpPr>
        <p:spPr bwMode="auto">
          <a:xfrm>
            <a:off x="1331969" y="3500438"/>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0" name="object 40"/>
          <p:cNvSpPr>
            <a:spLocks/>
          </p:cNvSpPr>
          <p:nvPr/>
        </p:nvSpPr>
        <p:spPr bwMode="auto">
          <a:xfrm>
            <a:off x="2521463" y="3500438"/>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1" name="object 41"/>
          <p:cNvSpPr>
            <a:spLocks/>
          </p:cNvSpPr>
          <p:nvPr/>
        </p:nvSpPr>
        <p:spPr bwMode="auto">
          <a:xfrm>
            <a:off x="6086634" y="3500438"/>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2" name="object 42"/>
          <p:cNvSpPr>
            <a:spLocks/>
          </p:cNvSpPr>
          <p:nvPr/>
        </p:nvSpPr>
        <p:spPr bwMode="auto">
          <a:xfrm>
            <a:off x="8462309" y="3500438"/>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3" name="object 43"/>
          <p:cNvSpPr>
            <a:spLocks/>
          </p:cNvSpPr>
          <p:nvPr/>
        </p:nvSpPr>
        <p:spPr bwMode="auto">
          <a:xfrm>
            <a:off x="7274472" y="3500438"/>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4" name="object 44"/>
          <p:cNvSpPr>
            <a:spLocks/>
          </p:cNvSpPr>
          <p:nvPr/>
        </p:nvSpPr>
        <p:spPr bwMode="auto">
          <a:xfrm>
            <a:off x="3709302" y="3500438"/>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5" name="object 45"/>
          <p:cNvSpPr>
            <a:spLocks/>
          </p:cNvSpPr>
          <p:nvPr/>
        </p:nvSpPr>
        <p:spPr bwMode="auto">
          <a:xfrm>
            <a:off x="4897139" y="3500438"/>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pic>
        <p:nvPicPr>
          <p:cNvPr id="26" name="Imagen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22"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285"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376"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n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0407"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871"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9961"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7961"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485"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7516"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637"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637"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0101"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8162"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4686" y="3246438"/>
            <a:ext cx="198801"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bject 39"/>
          <p:cNvSpPr>
            <a:spLocks/>
          </p:cNvSpPr>
          <p:nvPr/>
        </p:nvSpPr>
        <p:spPr bwMode="auto">
          <a:xfrm>
            <a:off x="723969" y="2444750"/>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41" name="object 40"/>
          <p:cNvSpPr>
            <a:spLocks/>
          </p:cNvSpPr>
          <p:nvPr/>
        </p:nvSpPr>
        <p:spPr bwMode="auto">
          <a:xfrm>
            <a:off x="1911806" y="2444750"/>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42" name="object 41"/>
          <p:cNvSpPr>
            <a:spLocks/>
          </p:cNvSpPr>
          <p:nvPr/>
        </p:nvSpPr>
        <p:spPr bwMode="auto">
          <a:xfrm>
            <a:off x="5478633" y="2444750"/>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43" name="object 42"/>
          <p:cNvSpPr>
            <a:spLocks/>
          </p:cNvSpPr>
          <p:nvPr/>
        </p:nvSpPr>
        <p:spPr bwMode="auto">
          <a:xfrm>
            <a:off x="7854309" y="2444750"/>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44" name="object 43"/>
          <p:cNvSpPr>
            <a:spLocks/>
          </p:cNvSpPr>
          <p:nvPr/>
        </p:nvSpPr>
        <p:spPr bwMode="auto">
          <a:xfrm>
            <a:off x="6666471" y="2444750"/>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45" name="object 44"/>
          <p:cNvSpPr>
            <a:spLocks/>
          </p:cNvSpPr>
          <p:nvPr/>
        </p:nvSpPr>
        <p:spPr bwMode="auto">
          <a:xfrm>
            <a:off x="3101300" y="2444750"/>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46" name="object 45"/>
          <p:cNvSpPr>
            <a:spLocks/>
          </p:cNvSpPr>
          <p:nvPr/>
        </p:nvSpPr>
        <p:spPr bwMode="auto">
          <a:xfrm>
            <a:off x="4289139" y="2444750"/>
            <a:ext cx="0" cy="736600"/>
          </a:xfrm>
          <a:custGeom>
            <a:avLst/>
            <a:gdLst>
              <a:gd name="T0" fmla="*/ 736244 h 736600"/>
              <a:gd name="T1" fmla="*/ 0 h 736600"/>
            </a:gdLst>
            <a:ahLst/>
            <a:cxnLst>
              <a:cxn ang="0">
                <a:pos x="0" y="T0"/>
              </a:cxn>
              <a:cxn ang="0">
                <a:pos x="0" y="T1"/>
              </a:cxn>
            </a:cxnLst>
            <a:rect l="0" t="0" r="r" b="b"/>
            <a:pathLst>
              <a:path h="736600">
                <a:moveTo>
                  <a:pt x="0" y="736244"/>
                </a:moveTo>
                <a:lnTo>
                  <a:pt x="0" y="0"/>
                </a:lnTo>
              </a:path>
            </a:pathLst>
          </a:custGeom>
          <a:noFill/>
          <a:ln w="12700">
            <a:solidFill>
              <a:srgbClr val="138B9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s-ES"/>
          </a:p>
        </p:txBody>
      </p:sp>
      <p:sp>
        <p:nvSpPr>
          <p:cNvPr id="2" name="Title 1"/>
          <p:cNvSpPr>
            <a:spLocks noGrp="1"/>
          </p:cNvSpPr>
          <p:nvPr>
            <p:ph type="ctrTitle"/>
          </p:nvPr>
        </p:nvSpPr>
        <p:spPr>
          <a:xfrm>
            <a:off x="393441" y="1412296"/>
            <a:ext cx="4795944"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64" name="Marcador de texto 63">
            <a:extLst>
              <a:ext uri="{FF2B5EF4-FFF2-40B4-BE49-F238E27FC236}">
                <a16:creationId xmlns:a16="http://schemas.microsoft.com/office/drawing/2014/main" id="{6A69F202-74CC-ED4F-9B03-34D3914E2646}"/>
              </a:ext>
            </a:extLst>
          </p:cNvPr>
          <p:cNvSpPr>
            <a:spLocks noGrp="1"/>
          </p:cNvSpPr>
          <p:nvPr>
            <p:ph type="body" sz="quarter" idx="14"/>
          </p:nvPr>
        </p:nvSpPr>
        <p:spPr>
          <a:xfrm>
            <a:off x="745299" y="2454585"/>
            <a:ext cx="904546" cy="695325"/>
          </a:xfrm>
          <a:prstGeom prst="rect">
            <a:avLst/>
          </a:prstGeom>
        </p:spPr>
        <p:txBody>
          <a:bodyPr/>
          <a:lstStyle>
            <a:lvl1pPr marL="0" indent="0">
              <a:buNone/>
              <a:defRPr sz="678"/>
            </a:lvl1pPr>
          </a:lstStyle>
          <a:p>
            <a:pPr lvl="0"/>
            <a:r>
              <a:rPr lang="es-ES"/>
              <a:t>Haga clic para modificar el estilo de texto del patrón</a:t>
            </a:r>
          </a:p>
        </p:txBody>
      </p:sp>
      <p:sp>
        <p:nvSpPr>
          <p:cNvPr id="65" name="Marcador de texto 63">
            <a:extLst>
              <a:ext uri="{FF2B5EF4-FFF2-40B4-BE49-F238E27FC236}">
                <a16:creationId xmlns:a16="http://schemas.microsoft.com/office/drawing/2014/main" id="{4B2D8976-16E0-DE41-ABEB-F12F57DDFE24}"/>
              </a:ext>
            </a:extLst>
          </p:cNvPr>
          <p:cNvSpPr>
            <a:spLocks noGrp="1"/>
          </p:cNvSpPr>
          <p:nvPr>
            <p:ph type="body" sz="quarter" idx="15"/>
          </p:nvPr>
        </p:nvSpPr>
        <p:spPr>
          <a:xfrm>
            <a:off x="1914512" y="2454585"/>
            <a:ext cx="904546" cy="695325"/>
          </a:xfrm>
          <a:prstGeom prst="rect">
            <a:avLst/>
          </a:prstGeom>
        </p:spPr>
        <p:txBody>
          <a:bodyPr/>
          <a:lstStyle>
            <a:lvl1pPr marL="0" indent="0">
              <a:buNone/>
              <a:defRPr sz="678"/>
            </a:lvl1pPr>
          </a:lstStyle>
          <a:p>
            <a:pPr lvl="0"/>
            <a:r>
              <a:rPr lang="es-ES"/>
              <a:t>Haga clic para modificar el estilo de texto del patrón</a:t>
            </a:r>
          </a:p>
        </p:txBody>
      </p:sp>
      <p:sp>
        <p:nvSpPr>
          <p:cNvPr id="66" name="Marcador de texto 63">
            <a:extLst>
              <a:ext uri="{FF2B5EF4-FFF2-40B4-BE49-F238E27FC236}">
                <a16:creationId xmlns:a16="http://schemas.microsoft.com/office/drawing/2014/main" id="{1519EABF-7100-CC4E-B9B4-128C04F3EAEA}"/>
              </a:ext>
            </a:extLst>
          </p:cNvPr>
          <p:cNvSpPr>
            <a:spLocks noGrp="1"/>
          </p:cNvSpPr>
          <p:nvPr>
            <p:ph type="body" sz="quarter" idx="16"/>
          </p:nvPr>
        </p:nvSpPr>
        <p:spPr>
          <a:xfrm>
            <a:off x="3104698" y="2454585"/>
            <a:ext cx="904546" cy="695325"/>
          </a:xfrm>
          <a:prstGeom prst="rect">
            <a:avLst/>
          </a:prstGeom>
        </p:spPr>
        <p:txBody>
          <a:bodyPr/>
          <a:lstStyle>
            <a:lvl1pPr marL="0" indent="0">
              <a:buNone/>
              <a:defRPr sz="678"/>
            </a:lvl1pPr>
          </a:lstStyle>
          <a:p>
            <a:pPr lvl="0"/>
            <a:r>
              <a:rPr lang="es-ES"/>
              <a:t>Haga clic para modificar el estilo de texto del patrón</a:t>
            </a:r>
          </a:p>
        </p:txBody>
      </p:sp>
      <p:sp>
        <p:nvSpPr>
          <p:cNvPr id="67" name="Marcador de texto 63">
            <a:extLst>
              <a:ext uri="{FF2B5EF4-FFF2-40B4-BE49-F238E27FC236}">
                <a16:creationId xmlns:a16="http://schemas.microsoft.com/office/drawing/2014/main" id="{C26A8F60-2161-FB47-B9DF-995FE0B7EDAA}"/>
              </a:ext>
            </a:extLst>
          </p:cNvPr>
          <p:cNvSpPr>
            <a:spLocks noGrp="1"/>
          </p:cNvSpPr>
          <p:nvPr>
            <p:ph type="body" sz="quarter" idx="17"/>
          </p:nvPr>
        </p:nvSpPr>
        <p:spPr>
          <a:xfrm>
            <a:off x="4294884" y="2454585"/>
            <a:ext cx="904546" cy="695325"/>
          </a:xfrm>
          <a:prstGeom prst="rect">
            <a:avLst/>
          </a:prstGeom>
        </p:spPr>
        <p:txBody>
          <a:bodyPr/>
          <a:lstStyle>
            <a:lvl1pPr marL="0" indent="0">
              <a:buNone/>
              <a:defRPr sz="678"/>
            </a:lvl1pPr>
          </a:lstStyle>
          <a:p>
            <a:pPr lvl="0"/>
            <a:r>
              <a:rPr lang="es-ES"/>
              <a:t>Haga clic para modificar el estilo de texto del patrón</a:t>
            </a:r>
          </a:p>
        </p:txBody>
      </p:sp>
      <p:sp>
        <p:nvSpPr>
          <p:cNvPr id="68" name="Marcador de texto 63">
            <a:extLst>
              <a:ext uri="{FF2B5EF4-FFF2-40B4-BE49-F238E27FC236}">
                <a16:creationId xmlns:a16="http://schemas.microsoft.com/office/drawing/2014/main" id="{785621DB-6827-6E47-9C8D-D78E18E51C17}"/>
              </a:ext>
            </a:extLst>
          </p:cNvPr>
          <p:cNvSpPr>
            <a:spLocks noGrp="1"/>
          </p:cNvSpPr>
          <p:nvPr>
            <p:ph type="body" sz="quarter" idx="18"/>
          </p:nvPr>
        </p:nvSpPr>
        <p:spPr>
          <a:xfrm>
            <a:off x="5474585" y="2454585"/>
            <a:ext cx="904546" cy="695325"/>
          </a:xfrm>
          <a:prstGeom prst="rect">
            <a:avLst/>
          </a:prstGeom>
        </p:spPr>
        <p:txBody>
          <a:bodyPr/>
          <a:lstStyle>
            <a:lvl1pPr marL="0" indent="0">
              <a:buNone/>
              <a:defRPr sz="678"/>
            </a:lvl1pPr>
          </a:lstStyle>
          <a:p>
            <a:pPr lvl="0"/>
            <a:r>
              <a:rPr lang="es-ES"/>
              <a:t>Haga clic para modificar el estilo de texto del patrón</a:t>
            </a:r>
          </a:p>
        </p:txBody>
      </p:sp>
      <p:sp>
        <p:nvSpPr>
          <p:cNvPr id="69" name="Marcador de texto 63">
            <a:extLst>
              <a:ext uri="{FF2B5EF4-FFF2-40B4-BE49-F238E27FC236}">
                <a16:creationId xmlns:a16="http://schemas.microsoft.com/office/drawing/2014/main" id="{58810745-8C6A-5F46-A254-8A08EC8F0FAF}"/>
              </a:ext>
            </a:extLst>
          </p:cNvPr>
          <p:cNvSpPr>
            <a:spLocks noGrp="1"/>
          </p:cNvSpPr>
          <p:nvPr>
            <p:ph type="body" sz="quarter" idx="19"/>
          </p:nvPr>
        </p:nvSpPr>
        <p:spPr>
          <a:xfrm>
            <a:off x="6670014" y="2454585"/>
            <a:ext cx="904546" cy="695325"/>
          </a:xfrm>
          <a:prstGeom prst="rect">
            <a:avLst/>
          </a:prstGeom>
        </p:spPr>
        <p:txBody>
          <a:bodyPr/>
          <a:lstStyle>
            <a:lvl1pPr marL="0" indent="0">
              <a:buNone/>
              <a:defRPr sz="678"/>
            </a:lvl1pPr>
          </a:lstStyle>
          <a:p>
            <a:pPr lvl="0"/>
            <a:r>
              <a:rPr lang="es-ES"/>
              <a:t>Haga clic para modificar el estilo de texto del patrón</a:t>
            </a:r>
          </a:p>
        </p:txBody>
      </p:sp>
      <p:sp>
        <p:nvSpPr>
          <p:cNvPr id="70" name="Marcador de texto 63">
            <a:extLst>
              <a:ext uri="{FF2B5EF4-FFF2-40B4-BE49-F238E27FC236}">
                <a16:creationId xmlns:a16="http://schemas.microsoft.com/office/drawing/2014/main" id="{FF52AD19-7244-B949-B420-B45AF3B1D01B}"/>
              </a:ext>
            </a:extLst>
          </p:cNvPr>
          <p:cNvSpPr>
            <a:spLocks noGrp="1"/>
          </p:cNvSpPr>
          <p:nvPr>
            <p:ph type="body" sz="quarter" idx="20"/>
          </p:nvPr>
        </p:nvSpPr>
        <p:spPr>
          <a:xfrm>
            <a:off x="7854958" y="2454585"/>
            <a:ext cx="904546" cy="695325"/>
          </a:xfrm>
          <a:prstGeom prst="rect">
            <a:avLst/>
          </a:prstGeom>
        </p:spPr>
        <p:txBody>
          <a:bodyPr/>
          <a:lstStyle>
            <a:lvl1pPr marL="0" indent="0">
              <a:buNone/>
              <a:defRPr sz="678"/>
            </a:lvl1pPr>
          </a:lstStyle>
          <a:p>
            <a:pPr lvl="0"/>
            <a:r>
              <a:rPr lang="es-ES"/>
              <a:t>Haga clic para modificar el estilo de texto del patrón</a:t>
            </a:r>
          </a:p>
        </p:txBody>
      </p:sp>
      <p:sp>
        <p:nvSpPr>
          <p:cNvPr id="78" name="Marcador de texto 63">
            <a:extLst>
              <a:ext uri="{FF2B5EF4-FFF2-40B4-BE49-F238E27FC236}">
                <a16:creationId xmlns:a16="http://schemas.microsoft.com/office/drawing/2014/main" id="{59491840-319F-0F40-AB12-34E60C06A92A}"/>
              </a:ext>
            </a:extLst>
          </p:cNvPr>
          <p:cNvSpPr>
            <a:spLocks noGrp="1"/>
          </p:cNvSpPr>
          <p:nvPr>
            <p:ph type="body" sz="quarter" idx="21"/>
          </p:nvPr>
        </p:nvSpPr>
        <p:spPr>
          <a:xfrm>
            <a:off x="435956" y="3509662"/>
            <a:ext cx="904546" cy="695325"/>
          </a:xfrm>
          <a:prstGeom prst="rect">
            <a:avLst/>
          </a:prstGeom>
        </p:spPr>
        <p:txBody>
          <a:bodyPr anchor="b"/>
          <a:lstStyle>
            <a:lvl1pPr marL="0" indent="0" algn="r">
              <a:buNone/>
              <a:defRPr sz="678"/>
            </a:lvl1pPr>
          </a:lstStyle>
          <a:p>
            <a:pPr lvl="0"/>
            <a:r>
              <a:rPr lang="es-ES"/>
              <a:t>Haga clic para modificar el estilo de texto del patrón</a:t>
            </a:r>
          </a:p>
        </p:txBody>
      </p:sp>
      <p:sp>
        <p:nvSpPr>
          <p:cNvPr id="79" name="Marcador de texto 63">
            <a:extLst>
              <a:ext uri="{FF2B5EF4-FFF2-40B4-BE49-F238E27FC236}">
                <a16:creationId xmlns:a16="http://schemas.microsoft.com/office/drawing/2014/main" id="{17AC1F3F-825C-5A4F-85CC-14C2559D4FE1}"/>
              </a:ext>
            </a:extLst>
          </p:cNvPr>
          <p:cNvSpPr>
            <a:spLocks noGrp="1"/>
          </p:cNvSpPr>
          <p:nvPr>
            <p:ph type="body" sz="quarter" idx="22"/>
          </p:nvPr>
        </p:nvSpPr>
        <p:spPr>
          <a:xfrm>
            <a:off x="1605169" y="3509662"/>
            <a:ext cx="904546" cy="695325"/>
          </a:xfrm>
          <a:prstGeom prst="rect">
            <a:avLst/>
          </a:prstGeom>
        </p:spPr>
        <p:txBody>
          <a:bodyPr anchor="b"/>
          <a:lstStyle>
            <a:lvl1pPr marL="0" indent="0" algn="r">
              <a:buNone/>
              <a:defRPr sz="678"/>
            </a:lvl1pPr>
          </a:lstStyle>
          <a:p>
            <a:pPr lvl="0"/>
            <a:r>
              <a:rPr lang="es-ES"/>
              <a:t>Haga clic para modificar el estilo de texto del patrón</a:t>
            </a:r>
          </a:p>
        </p:txBody>
      </p:sp>
      <p:sp>
        <p:nvSpPr>
          <p:cNvPr id="80" name="Marcador de texto 63">
            <a:extLst>
              <a:ext uri="{FF2B5EF4-FFF2-40B4-BE49-F238E27FC236}">
                <a16:creationId xmlns:a16="http://schemas.microsoft.com/office/drawing/2014/main" id="{063E9CAC-B84B-364C-BF32-6AE03243689B}"/>
              </a:ext>
            </a:extLst>
          </p:cNvPr>
          <p:cNvSpPr>
            <a:spLocks noGrp="1"/>
          </p:cNvSpPr>
          <p:nvPr>
            <p:ph type="body" sz="quarter" idx="23"/>
          </p:nvPr>
        </p:nvSpPr>
        <p:spPr>
          <a:xfrm>
            <a:off x="2795355" y="3509662"/>
            <a:ext cx="904546" cy="695325"/>
          </a:xfrm>
          <a:prstGeom prst="rect">
            <a:avLst/>
          </a:prstGeom>
        </p:spPr>
        <p:txBody>
          <a:bodyPr anchor="b"/>
          <a:lstStyle>
            <a:lvl1pPr marL="0" indent="0" algn="r">
              <a:buNone/>
              <a:defRPr sz="678"/>
            </a:lvl1pPr>
          </a:lstStyle>
          <a:p>
            <a:pPr lvl="0"/>
            <a:r>
              <a:rPr lang="es-ES"/>
              <a:t>Haga clic para modificar el estilo de texto del patrón</a:t>
            </a:r>
          </a:p>
        </p:txBody>
      </p:sp>
      <p:sp>
        <p:nvSpPr>
          <p:cNvPr id="81" name="Marcador de texto 63">
            <a:extLst>
              <a:ext uri="{FF2B5EF4-FFF2-40B4-BE49-F238E27FC236}">
                <a16:creationId xmlns:a16="http://schemas.microsoft.com/office/drawing/2014/main" id="{FEF2E3BD-486E-8E41-9DF1-3F962B75D784}"/>
              </a:ext>
            </a:extLst>
          </p:cNvPr>
          <p:cNvSpPr>
            <a:spLocks noGrp="1"/>
          </p:cNvSpPr>
          <p:nvPr>
            <p:ph type="body" sz="quarter" idx="24"/>
          </p:nvPr>
        </p:nvSpPr>
        <p:spPr>
          <a:xfrm>
            <a:off x="3985541" y="3509662"/>
            <a:ext cx="904546" cy="695325"/>
          </a:xfrm>
          <a:prstGeom prst="rect">
            <a:avLst/>
          </a:prstGeom>
        </p:spPr>
        <p:txBody>
          <a:bodyPr anchor="b"/>
          <a:lstStyle>
            <a:lvl1pPr marL="0" indent="0" algn="r">
              <a:buNone/>
              <a:defRPr sz="678"/>
            </a:lvl1pPr>
          </a:lstStyle>
          <a:p>
            <a:pPr lvl="0"/>
            <a:r>
              <a:rPr lang="es-ES"/>
              <a:t>Haga clic para modificar el estilo de texto del patrón</a:t>
            </a:r>
          </a:p>
        </p:txBody>
      </p:sp>
      <p:sp>
        <p:nvSpPr>
          <p:cNvPr id="82" name="Marcador de texto 63">
            <a:extLst>
              <a:ext uri="{FF2B5EF4-FFF2-40B4-BE49-F238E27FC236}">
                <a16:creationId xmlns:a16="http://schemas.microsoft.com/office/drawing/2014/main" id="{F15BD786-91A0-B040-B1AA-CB960F5477EC}"/>
              </a:ext>
            </a:extLst>
          </p:cNvPr>
          <p:cNvSpPr>
            <a:spLocks noGrp="1"/>
          </p:cNvSpPr>
          <p:nvPr>
            <p:ph type="body" sz="quarter" idx="25"/>
          </p:nvPr>
        </p:nvSpPr>
        <p:spPr>
          <a:xfrm>
            <a:off x="5165242" y="3509662"/>
            <a:ext cx="904546" cy="695325"/>
          </a:xfrm>
          <a:prstGeom prst="rect">
            <a:avLst/>
          </a:prstGeom>
        </p:spPr>
        <p:txBody>
          <a:bodyPr anchor="b"/>
          <a:lstStyle>
            <a:lvl1pPr marL="0" indent="0" algn="r">
              <a:buNone/>
              <a:defRPr sz="678"/>
            </a:lvl1pPr>
          </a:lstStyle>
          <a:p>
            <a:pPr lvl="0"/>
            <a:r>
              <a:rPr lang="es-ES"/>
              <a:t>Haga clic para modificar el estilo de texto del patrón</a:t>
            </a:r>
          </a:p>
        </p:txBody>
      </p:sp>
      <p:sp>
        <p:nvSpPr>
          <p:cNvPr id="83" name="Marcador de texto 63">
            <a:extLst>
              <a:ext uri="{FF2B5EF4-FFF2-40B4-BE49-F238E27FC236}">
                <a16:creationId xmlns:a16="http://schemas.microsoft.com/office/drawing/2014/main" id="{BC0EAE6A-F4D6-5047-BCD0-EBE7ED4ACFFD}"/>
              </a:ext>
            </a:extLst>
          </p:cNvPr>
          <p:cNvSpPr>
            <a:spLocks noGrp="1"/>
          </p:cNvSpPr>
          <p:nvPr>
            <p:ph type="body" sz="quarter" idx="26"/>
          </p:nvPr>
        </p:nvSpPr>
        <p:spPr>
          <a:xfrm>
            <a:off x="6360671" y="3509662"/>
            <a:ext cx="904546" cy="695325"/>
          </a:xfrm>
          <a:prstGeom prst="rect">
            <a:avLst/>
          </a:prstGeom>
        </p:spPr>
        <p:txBody>
          <a:bodyPr anchor="b"/>
          <a:lstStyle>
            <a:lvl1pPr marL="0" indent="0" algn="r">
              <a:buNone/>
              <a:defRPr sz="678"/>
            </a:lvl1pPr>
          </a:lstStyle>
          <a:p>
            <a:pPr lvl="0"/>
            <a:r>
              <a:rPr lang="es-ES"/>
              <a:t>Haga clic para modificar el estilo de texto del patrón</a:t>
            </a:r>
          </a:p>
        </p:txBody>
      </p:sp>
      <p:sp>
        <p:nvSpPr>
          <p:cNvPr id="84" name="Marcador de texto 63">
            <a:extLst>
              <a:ext uri="{FF2B5EF4-FFF2-40B4-BE49-F238E27FC236}">
                <a16:creationId xmlns:a16="http://schemas.microsoft.com/office/drawing/2014/main" id="{E1EB4AD5-26E6-B44D-A0D7-8A1174E5C9F6}"/>
              </a:ext>
            </a:extLst>
          </p:cNvPr>
          <p:cNvSpPr>
            <a:spLocks noGrp="1"/>
          </p:cNvSpPr>
          <p:nvPr>
            <p:ph type="body" sz="quarter" idx="27"/>
          </p:nvPr>
        </p:nvSpPr>
        <p:spPr>
          <a:xfrm>
            <a:off x="7545614" y="3509662"/>
            <a:ext cx="904546" cy="695325"/>
          </a:xfrm>
          <a:prstGeom prst="rect">
            <a:avLst/>
          </a:prstGeom>
        </p:spPr>
        <p:txBody>
          <a:bodyPr anchor="b"/>
          <a:lstStyle>
            <a:lvl1pPr marL="0" indent="0" algn="r">
              <a:buNone/>
              <a:defRPr sz="678"/>
            </a:lvl1pPr>
          </a:lstStyle>
          <a:p>
            <a:pPr lvl="0"/>
            <a:r>
              <a:rPr lang="es-ES"/>
              <a:t>Haga clic para modificar el estilo de texto del patrón</a:t>
            </a:r>
          </a:p>
        </p:txBody>
      </p:sp>
      <p:sp>
        <p:nvSpPr>
          <p:cNvPr id="47" name="Slide Number Placeholder 5">
            <a:extLst>
              <a:ext uri="{FF2B5EF4-FFF2-40B4-BE49-F238E27FC236}">
                <a16:creationId xmlns:a16="http://schemas.microsoft.com/office/drawing/2014/main" id="{808B029A-B8E3-8C47-B3BD-4FDD32939213}"/>
              </a:ext>
            </a:extLst>
          </p:cNvPr>
          <p:cNvSpPr>
            <a:spLocks noGrp="1"/>
          </p:cNvSpPr>
          <p:nvPr>
            <p:ph type="sldNum" sz="quarter" idx="28"/>
          </p:nvPr>
        </p:nvSpPr>
        <p:spPr>
          <a:xfrm>
            <a:off x="8732348" y="5006975"/>
            <a:ext cx="563270" cy="215900"/>
          </a:xfrm>
          <a:prstGeom prst="rect">
            <a:avLst/>
          </a:prstGeom>
        </p:spPr>
        <p:txBody>
          <a:bodyPr/>
          <a:lstStyle>
            <a:lvl1pPr>
              <a:defRPr/>
            </a:lvl1pPr>
          </a:lstStyle>
          <a:p>
            <a:pPr>
              <a:defRPr/>
            </a:pPr>
            <a:fld id="{54C5FD39-2694-4CEF-A67E-928AC1DD36F5}" type="slidenum">
              <a:rPr lang="es-ES"/>
              <a:pPr>
                <a:defRPr/>
              </a:pPr>
              <a:t>‹Nº›</a:t>
            </a:fld>
            <a:endParaRPr lang="es-ES"/>
          </a:p>
        </p:txBody>
      </p:sp>
    </p:spTree>
    <p:extLst>
      <p:ext uri="{BB962C8B-B14F-4D97-AF65-F5344CB8AC3E}">
        <p14:creationId xmlns:p14="http://schemas.microsoft.com/office/powerpoint/2010/main" val="2553128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LYC 4 textos">
    <p:spTree>
      <p:nvGrpSpPr>
        <p:cNvPr id="1" name=""/>
        <p:cNvGrpSpPr/>
        <p:nvPr/>
      </p:nvGrpSpPr>
      <p:grpSpPr>
        <a:xfrm>
          <a:off x="0" y="0"/>
          <a:ext cx="0" cy="0"/>
          <a:chOff x="0" y="0"/>
          <a:chExt cx="0" cy="0"/>
        </a:xfrm>
      </p:grpSpPr>
      <p:sp>
        <p:nvSpPr>
          <p:cNvPr id="2" name="Title 1"/>
          <p:cNvSpPr>
            <a:spLocks noGrp="1"/>
          </p:cNvSpPr>
          <p:nvPr>
            <p:ph type="ctrTitle"/>
          </p:nvPr>
        </p:nvSpPr>
        <p:spPr>
          <a:xfrm>
            <a:off x="393441" y="1412296"/>
            <a:ext cx="4795944"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15" name="Marcador de texto 14">
            <a:extLst>
              <a:ext uri="{FF2B5EF4-FFF2-40B4-BE49-F238E27FC236}">
                <a16:creationId xmlns:a16="http://schemas.microsoft.com/office/drawing/2014/main" id="{E3D9ABC3-947A-8041-8D34-7D1D39DD5D83}"/>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pPr lvl="0"/>
            <a:r>
              <a:rPr lang="es-ES"/>
              <a:t>Haga clic para modificar el estilo de texto del patrón</a:t>
            </a:r>
          </a:p>
        </p:txBody>
      </p:sp>
      <p:sp>
        <p:nvSpPr>
          <p:cNvPr id="7" name="Marcador de contenido 6">
            <a:extLst>
              <a:ext uri="{FF2B5EF4-FFF2-40B4-BE49-F238E27FC236}">
                <a16:creationId xmlns:a16="http://schemas.microsoft.com/office/drawing/2014/main" id="{37DA8312-2505-9F41-BCAD-BF7E3BA28EB9}"/>
              </a:ext>
            </a:extLst>
          </p:cNvPr>
          <p:cNvSpPr>
            <a:spLocks noGrp="1"/>
          </p:cNvSpPr>
          <p:nvPr>
            <p:ph sz="quarter" idx="14"/>
          </p:nvPr>
        </p:nvSpPr>
        <p:spPr>
          <a:xfrm>
            <a:off x="392634" y="2406651"/>
            <a:ext cx="1872391" cy="277019"/>
          </a:xfrm>
          <a:prstGeom prst="rect">
            <a:avLst/>
          </a:prstGeom>
        </p:spPr>
        <p:txBody>
          <a:bodyPr/>
          <a:lstStyle>
            <a:lvl1pPr marL="0" indent="0">
              <a:buNone/>
              <a:defRPr sz="1044" b="1">
                <a:solidFill>
                  <a:schemeClr val="bg2"/>
                </a:solidFill>
                <a:latin typeface="Montserrat" panose="02000505000000020004" pitchFamily="2" charset="77"/>
              </a:defRPr>
            </a:lvl1pPr>
          </a:lstStyle>
          <a:p>
            <a:pPr lvl="0"/>
            <a:r>
              <a:rPr lang="es-ES"/>
              <a:t>Haga clic para modificar el estilo de texto del patrón</a:t>
            </a:r>
          </a:p>
        </p:txBody>
      </p:sp>
      <p:sp>
        <p:nvSpPr>
          <p:cNvPr id="9" name="Marcador de contenido 8">
            <a:extLst>
              <a:ext uri="{FF2B5EF4-FFF2-40B4-BE49-F238E27FC236}">
                <a16:creationId xmlns:a16="http://schemas.microsoft.com/office/drawing/2014/main" id="{4F4B7641-DC0E-B44C-B009-B1EB6D051E94}"/>
              </a:ext>
            </a:extLst>
          </p:cNvPr>
          <p:cNvSpPr>
            <a:spLocks noGrp="1"/>
          </p:cNvSpPr>
          <p:nvPr>
            <p:ph sz="quarter" idx="15"/>
          </p:nvPr>
        </p:nvSpPr>
        <p:spPr>
          <a:xfrm>
            <a:off x="392633" y="2820116"/>
            <a:ext cx="1835690" cy="1535112"/>
          </a:xfrm>
          <a:prstGeom prst="rect">
            <a:avLst/>
          </a:prstGeom>
        </p:spPr>
        <p:txBody>
          <a:bodyPr/>
          <a:lstStyle>
            <a:lvl1pPr marL="0" indent="0">
              <a:lnSpc>
                <a:spcPct val="100000"/>
              </a:lnSpc>
              <a:buNone/>
              <a:defRPr sz="939" b="0" i="0">
                <a:latin typeface="Montserrat Light" pitchFamily="2" charset="77"/>
              </a:defRPr>
            </a:lvl1pPr>
          </a:lstStyle>
          <a:p>
            <a:pPr lvl="0"/>
            <a:r>
              <a:rPr lang="es-ES"/>
              <a:t>Haga clic para modificar el estilo de texto del patrón</a:t>
            </a:r>
          </a:p>
        </p:txBody>
      </p:sp>
      <p:sp>
        <p:nvSpPr>
          <p:cNvPr id="20" name="Marcador de contenido 6">
            <a:extLst>
              <a:ext uri="{FF2B5EF4-FFF2-40B4-BE49-F238E27FC236}">
                <a16:creationId xmlns:a16="http://schemas.microsoft.com/office/drawing/2014/main" id="{2348D408-910A-7544-8E28-4D3110DE08A3}"/>
              </a:ext>
            </a:extLst>
          </p:cNvPr>
          <p:cNvSpPr>
            <a:spLocks noGrp="1"/>
          </p:cNvSpPr>
          <p:nvPr>
            <p:ph sz="quarter" idx="16"/>
          </p:nvPr>
        </p:nvSpPr>
        <p:spPr>
          <a:xfrm>
            <a:off x="2322099" y="2406651"/>
            <a:ext cx="1872391" cy="277019"/>
          </a:xfrm>
          <a:prstGeom prst="rect">
            <a:avLst/>
          </a:prstGeom>
        </p:spPr>
        <p:txBody>
          <a:bodyPr/>
          <a:lstStyle>
            <a:lvl1pPr marL="0" indent="0">
              <a:buNone/>
              <a:defRPr sz="1044" b="1">
                <a:solidFill>
                  <a:schemeClr val="bg2"/>
                </a:solidFill>
                <a:latin typeface="Montserrat" panose="02000505000000020004" pitchFamily="2" charset="77"/>
              </a:defRPr>
            </a:lvl1pPr>
          </a:lstStyle>
          <a:p>
            <a:pPr lvl="0"/>
            <a:r>
              <a:rPr lang="es-ES"/>
              <a:t>Haga clic para modificar el estilo de texto del patrón</a:t>
            </a:r>
          </a:p>
        </p:txBody>
      </p:sp>
      <p:sp>
        <p:nvSpPr>
          <p:cNvPr id="21" name="Marcador de contenido 8">
            <a:extLst>
              <a:ext uri="{FF2B5EF4-FFF2-40B4-BE49-F238E27FC236}">
                <a16:creationId xmlns:a16="http://schemas.microsoft.com/office/drawing/2014/main" id="{B242A2BF-821B-6849-BD7F-74FA243E246A}"/>
              </a:ext>
            </a:extLst>
          </p:cNvPr>
          <p:cNvSpPr>
            <a:spLocks noGrp="1"/>
          </p:cNvSpPr>
          <p:nvPr>
            <p:ph sz="quarter" idx="17"/>
          </p:nvPr>
        </p:nvSpPr>
        <p:spPr>
          <a:xfrm>
            <a:off x="2322098" y="2820116"/>
            <a:ext cx="1835690" cy="1535112"/>
          </a:xfrm>
          <a:prstGeom prst="rect">
            <a:avLst/>
          </a:prstGeom>
        </p:spPr>
        <p:txBody>
          <a:bodyPr/>
          <a:lstStyle>
            <a:lvl1pPr marL="0" indent="0">
              <a:lnSpc>
                <a:spcPct val="100000"/>
              </a:lnSpc>
              <a:buNone/>
              <a:defRPr sz="939" b="0" i="0">
                <a:latin typeface="Montserrat Light" pitchFamily="2" charset="77"/>
              </a:defRPr>
            </a:lvl1pPr>
          </a:lstStyle>
          <a:p>
            <a:pPr lvl="0"/>
            <a:r>
              <a:rPr lang="es-ES"/>
              <a:t>Haga clic para modificar el estilo de texto del patrón</a:t>
            </a:r>
          </a:p>
        </p:txBody>
      </p:sp>
      <p:sp>
        <p:nvSpPr>
          <p:cNvPr id="22" name="Marcador de contenido 6">
            <a:extLst>
              <a:ext uri="{FF2B5EF4-FFF2-40B4-BE49-F238E27FC236}">
                <a16:creationId xmlns:a16="http://schemas.microsoft.com/office/drawing/2014/main" id="{EB9D070A-599D-B44A-BB80-87479C0F0D2C}"/>
              </a:ext>
            </a:extLst>
          </p:cNvPr>
          <p:cNvSpPr>
            <a:spLocks noGrp="1"/>
          </p:cNvSpPr>
          <p:nvPr>
            <p:ph sz="quarter" idx="18"/>
          </p:nvPr>
        </p:nvSpPr>
        <p:spPr>
          <a:xfrm>
            <a:off x="4251563" y="2406651"/>
            <a:ext cx="1872391" cy="277019"/>
          </a:xfrm>
          <a:prstGeom prst="rect">
            <a:avLst/>
          </a:prstGeom>
        </p:spPr>
        <p:txBody>
          <a:bodyPr/>
          <a:lstStyle>
            <a:lvl1pPr marL="0" indent="0">
              <a:buNone/>
              <a:defRPr sz="1044" b="1">
                <a:solidFill>
                  <a:schemeClr val="bg2"/>
                </a:solidFill>
                <a:latin typeface="Montserrat" panose="02000505000000020004" pitchFamily="2" charset="77"/>
              </a:defRPr>
            </a:lvl1pPr>
          </a:lstStyle>
          <a:p>
            <a:pPr lvl="0"/>
            <a:r>
              <a:rPr lang="es-ES"/>
              <a:t>Haga clic para modificar el estilo de texto del patrón</a:t>
            </a:r>
          </a:p>
        </p:txBody>
      </p:sp>
      <p:sp>
        <p:nvSpPr>
          <p:cNvPr id="23" name="Marcador de contenido 8">
            <a:extLst>
              <a:ext uri="{FF2B5EF4-FFF2-40B4-BE49-F238E27FC236}">
                <a16:creationId xmlns:a16="http://schemas.microsoft.com/office/drawing/2014/main" id="{F065CDC9-1F06-2A4B-B6DE-272FA0DB98A2}"/>
              </a:ext>
            </a:extLst>
          </p:cNvPr>
          <p:cNvSpPr>
            <a:spLocks noGrp="1"/>
          </p:cNvSpPr>
          <p:nvPr>
            <p:ph sz="quarter" idx="19"/>
          </p:nvPr>
        </p:nvSpPr>
        <p:spPr>
          <a:xfrm>
            <a:off x="4251562" y="2820116"/>
            <a:ext cx="1835690" cy="1535112"/>
          </a:xfrm>
          <a:prstGeom prst="rect">
            <a:avLst/>
          </a:prstGeom>
        </p:spPr>
        <p:txBody>
          <a:bodyPr/>
          <a:lstStyle>
            <a:lvl1pPr marL="0" indent="0">
              <a:lnSpc>
                <a:spcPct val="100000"/>
              </a:lnSpc>
              <a:buNone/>
              <a:defRPr sz="939" b="0" i="0">
                <a:latin typeface="Montserrat Light" pitchFamily="2" charset="77"/>
              </a:defRPr>
            </a:lvl1pPr>
          </a:lstStyle>
          <a:p>
            <a:pPr lvl="0"/>
            <a:r>
              <a:rPr lang="es-ES"/>
              <a:t>Haga clic para modificar el estilo de texto del patrón</a:t>
            </a:r>
          </a:p>
        </p:txBody>
      </p:sp>
      <p:sp>
        <p:nvSpPr>
          <p:cNvPr id="24" name="Marcador de contenido 6">
            <a:extLst>
              <a:ext uri="{FF2B5EF4-FFF2-40B4-BE49-F238E27FC236}">
                <a16:creationId xmlns:a16="http://schemas.microsoft.com/office/drawing/2014/main" id="{D2D86FF7-EB51-3D47-BEBD-AACF84E408DC}"/>
              </a:ext>
            </a:extLst>
          </p:cNvPr>
          <p:cNvSpPr>
            <a:spLocks noGrp="1"/>
          </p:cNvSpPr>
          <p:nvPr>
            <p:ph sz="quarter" idx="20"/>
          </p:nvPr>
        </p:nvSpPr>
        <p:spPr>
          <a:xfrm>
            <a:off x="6181027" y="2406651"/>
            <a:ext cx="1872391" cy="277019"/>
          </a:xfrm>
          <a:prstGeom prst="rect">
            <a:avLst/>
          </a:prstGeom>
        </p:spPr>
        <p:txBody>
          <a:bodyPr/>
          <a:lstStyle>
            <a:lvl1pPr marL="0" indent="0">
              <a:buNone/>
              <a:defRPr sz="1044" b="1">
                <a:solidFill>
                  <a:schemeClr val="bg2"/>
                </a:solidFill>
                <a:latin typeface="Montserrat" panose="02000505000000020004" pitchFamily="2" charset="77"/>
              </a:defRPr>
            </a:lvl1pPr>
          </a:lstStyle>
          <a:p>
            <a:pPr lvl="0"/>
            <a:r>
              <a:rPr lang="es-ES"/>
              <a:t>Haga clic para modificar el estilo de texto del patrón</a:t>
            </a:r>
          </a:p>
        </p:txBody>
      </p:sp>
      <p:sp>
        <p:nvSpPr>
          <p:cNvPr id="25" name="Marcador de contenido 8">
            <a:extLst>
              <a:ext uri="{FF2B5EF4-FFF2-40B4-BE49-F238E27FC236}">
                <a16:creationId xmlns:a16="http://schemas.microsoft.com/office/drawing/2014/main" id="{523F8684-6A74-C94C-8B79-0905EC28CBAF}"/>
              </a:ext>
            </a:extLst>
          </p:cNvPr>
          <p:cNvSpPr>
            <a:spLocks noGrp="1"/>
          </p:cNvSpPr>
          <p:nvPr>
            <p:ph sz="quarter" idx="21"/>
          </p:nvPr>
        </p:nvSpPr>
        <p:spPr>
          <a:xfrm>
            <a:off x="6181026" y="2820116"/>
            <a:ext cx="1835690" cy="1535112"/>
          </a:xfrm>
          <a:prstGeom prst="rect">
            <a:avLst/>
          </a:prstGeom>
        </p:spPr>
        <p:txBody>
          <a:bodyPr/>
          <a:lstStyle>
            <a:lvl1pPr marL="0" indent="0">
              <a:lnSpc>
                <a:spcPct val="100000"/>
              </a:lnSpc>
              <a:buNone/>
              <a:defRPr sz="939" b="0" i="0">
                <a:latin typeface="Montserrat Light" pitchFamily="2" charset="77"/>
              </a:defRPr>
            </a:lvl1pPr>
          </a:lstStyle>
          <a:p>
            <a:pPr lvl="0"/>
            <a:r>
              <a:rPr lang="es-ES"/>
              <a:t>Haga clic para modificar el estilo de texto del patrón</a:t>
            </a:r>
          </a:p>
        </p:txBody>
      </p:sp>
      <p:sp>
        <p:nvSpPr>
          <p:cNvPr id="12" name="Slide Number Placeholder 5"/>
          <p:cNvSpPr>
            <a:spLocks noGrp="1"/>
          </p:cNvSpPr>
          <p:nvPr>
            <p:ph type="sldNum" sz="quarter" idx="22"/>
          </p:nvPr>
        </p:nvSpPr>
        <p:spPr>
          <a:xfrm>
            <a:off x="8732348" y="5006975"/>
            <a:ext cx="563270" cy="215900"/>
          </a:xfrm>
          <a:prstGeom prst="rect">
            <a:avLst/>
          </a:prstGeom>
        </p:spPr>
        <p:txBody>
          <a:bodyPr/>
          <a:lstStyle>
            <a:lvl1pPr>
              <a:defRPr/>
            </a:lvl1pPr>
          </a:lstStyle>
          <a:p>
            <a:pPr>
              <a:defRPr/>
            </a:pPr>
            <a:fld id="{76B4346D-2731-4523-9EE7-67AEB1BCB4E2}" type="slidenum">
              <a:rPr lang="es-ES"/>
              <a:pPr>
                <a:defRPr/>
              </a:pPr>
              <a:t>‹Nº›</a:t>
            </a:fld>
            <a:endParaRPr lang="es-ES" dirty="0"/>
          </a:p>
        </p:txBody>
      </p:sp>
    </p:spTree>
    <p:extLst>
      <p:ext uri="{BB962C8B-B14F-4D97-AF65-F5344CB8AC3E}">
        <p14:creationId xmlns:p14="http://schemas.microsoft.com/office/powerpoint/2010/main" val="1051249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LYC Nombres+cargos+email">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98162CC1-DD4E-0747-A41A-5DCEFDB4012D}"/>
              </a:ext>
            </a:extLst>
          </p:cNvPr>
          <p:cNvSpPr>
            <a:spLocks noGrp="1"/>
          </p:cNvSpPr>
          <p:nvPr>
            <p:ph type="body" sz="quarter" idx="13"/>
          </p:nvPr>
        </p:nvSpPr>
        <p:spPr>
          <a:xfrm>
            <a:off x="424110" y="869951"/>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16" name="Marcador de texto 3">
            <a:extLst>
              <a:ext uri="{FF2B5EF4-FFF2-40B4-BE49-F238E27FC236}">
                <a16:creationId xmlns:a16="http://schemas.microsoft.com/office/drawing/2014/main" id="{16E3FFF4-5622-194B-A4DE-8EE8D1F2AC09}"/>
              </a:ext>
            </a:extLst>
          </p:cNvPr>
          <p:cNvSpPr>
            <a:spLocks noGrp="1"/>
          </p:cNvSpPr>
          <p:nvPr>
            <p:ph type="body" sz="quarter" idx="14"/>
          </p:nvPr>
        </p:nvSpPr>
        <p:spPr>
          <a:xfrm>
            <a:off x="424110" y="1040772"/>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41" name="Marcador de texto 3">
            <a:extLst>
              <a:ext uri="{FF2B5EF4-FFF2-40B4-BE49-F238E27FC236}">
                <a16:creationId xmlns:a16="http://schemas.microsoft.com/office/drawing/2014/main" id="{22A15AD4-BDB2-5B46-8E67-B19A1CB9D810}"/>
              </a:ext>
            </a:extLst>
          </p:cNvPr>
          <p:cNvSpPr>
            <a:spLocks noGrp="1"/>
          </p:cNvSpPr>
          <p:nvPr>
            <p:ph type="body" sz="quarter" idx="15"/>
          </p:nvPr>
        </p:nvSpPr>
        <p:spPr>
          <a:xfrm>
            <a:off x="424110" y="2904742"/>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42" name="Marcador de texto 3">
            <a:extLst>
              <a:ext uri="{FF2B5EF4-FFF2-40B4-BE49-F238E27FC236}">
                <a16:creationId xmlns:a16="http://schemas.microsoft.com/office/drawing/2014/main" id="{9216A246-E78E-E846-B9C9-9B2EA1C95A2D}"/>
              </a:ext>
            </a:extLst>
          </p:cNvPr>
          <p:cNvSpPr>
            <a:spLocks noGrp="1"/>
          </p:cNvSpPr>
          <p:nvPr>
            <p:ph type="body" sz="quarter" idx="16"/>
          </p:nvPr>
        </p:nvSpPr>
        <p:spPr>
          <a:xfrm>
            <a:off x="424110" y="3075563"/>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43" name="Marcador de texto 3">
            <a:extLst>
              <a:ext uri="{FF2B5EF4-FFF2-40B4-BE49-F238E27FC236}">
                <a16:creationId xmlns:a16="http://schemas.microsoft.com/office/drawing/2014/main" id="{1CA3A079-67EA-D647-9471-C71C87847FA1}"/>
              </a:ext>
            </a:extLst>
          </p:cNvPr>
          <p:cNvSpPr>
            <a:spLocks noGrp="1"/>
          </p:cNvSpPr>
          <p:nvPr>
            <p:ph type="body" sz="quarter" idx="17"/>
          </p:nvPr>
        </p:nvSpPr>
        <p:spPr>
          <a:xfrm>
            <a:off x="1834507" y="869951"/>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44" name="Marcador de texto 3">
            <a:extLst>
              <a:ext uri="{FF2B5EF4-FFF2-40B4-BE49-F238E27FC236}">
                <a16:creationId xmlns:a16="http://schemas.microsoft.com/office/drawing/2014/main" id="{15560F4A-EA8B-DB4D-ADD7-D01A0A0F692F}"/>
              </a:ext>
            </a:extLst>
          </p:cNvPr>
          <p:cNvSpPr>
            <a:spLocks noGrp="1"/>
          </p:cNvSpPr>
          <p:nvPr>
            <p:ph type="body" sz="quarter" idx="18"/>
          </p:nvPr>
        </p:nvSpPr>
        <p:spPr>
          <a:xfrm>
            <a:off x="1834507" y="1040772"/>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45" name="Marcador de texto 3">
            <a:extLst>
              <a:ext uri="{FF2B5EF4-FFF2-40B4-BE49-F238E27FC236}">
                <a16:creationId xmlns:a16="http://schemas.microsoft.com/office/drawing/2014/main" id="{26092EA9-E4AB-5A4F-AC8A-E1A9C764C994}"/>
              </a:ext>
            </a:extLst>
          </p:cNvPr>
          <p:cNvSpPr>
            <a:spLocks noGrp="1"/>
          </p:cNvSpPr>
          <p:nvPr>
            <p:ph type="body" sz="quarter" idx="19"/>
          </p:nvPr>
        </p:nvSpPr>
        <p:spPr>
          <a:xfrm>
            <a:off x="1834507" y="2904742"/>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46" name="Marcador de texto 3">
            <a:extLst>
              <a:ext uri="{FF2B5EF4-FFF2-40B4-BE49-F238E27FC236}">
                <a16:creationId xmlns:a16="http://schemas.microsoft.com/office/drawing/2014/main" id="{E9621C29-456E-7C47-8C38-B5770B2773BE}"/>
              </a:ext>
            </a:extLst>
          </p:cNvPr>
          <p:cNvSpPr>
            <a:spLocks noGrp="1"/>
          </p:cNvSpPr>
          <p:nvPr>
            <p:ph type="body" sz="quarter" idx="20"/>
          </p:nvPr>
        </p:nvSpPr>
        <p:spPr>
          <a:xfrm>
            <a:off x="1834507" y="3075563"/>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47" name="Marcador de texto 3">
            <a:extLst>
              <a:ext uri="{FF2B5EF4-FFF2-40B4-BE49-F238E27FC236}">
                <a16:creationId xmlns:a16="http://schemas.microsoft.com/office/drawing/2014/main" id="{93A72FEC-51FA-F648-8CDF-6257D6D4BC1D}"/>
              </a:ext>
            </a:extLst>
          </p:cNvPr>
          <p:cNvSpPr>
            <a:spLocks noGrp="1"/>
          </p:cNvSpPr>
          <p:nvPr>
            <p:ph type="body" sz="quarter" idx="21"/>
          </p:nvPr>
        </p:nvSpPr>
        <p:spPr>
          <a:xfrm>
            <a:off x="3244904" y="869951"/>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48" name="Marcador de texto 3">
            <a:extLst>
              <a:ext uri="{FF2B5EF4-FFF2-40B4-BE49-F238E27FC236}">
                <a16:creationId xmlns:a16="http://schemas.microsoft.com/office/drawing/2014/main" id="{0D275904-0190-DD47-BF09-50597F24D5B8}"/>
              </a:ext>
            </a:extLst>
          </p:cNvPr>
          <p:cNvSpPr>
            <a:spLocks noGrp="1"/>
          </p:cNvSpPr>
          <p:nvPr>
            <p:ph type="body" sz="quarter" idx="22"/>
          </p:nvPr>
        </p:nvSpPr>
        <p:spPr>
          <a:xfrm>
            <a:off x="3244904" y="1040772"/>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49" name="Marcador de texto 3">
            <a:extLst>
              <a:ext uri="{FF2B5EF4-FFF2-40B4-BE49-F238E27FC236}">
                <a16:creationId xmlns:a16="http://schemas.microsoft.com/office/drawing/2014/main" id="{A61FDA64-FB76-964B-836A-F3025FA38951}"/>
              </a:ext>
            </a:extLst>
          </p:cNvPr>
          <p:cNvSpPr>
            <a:spLocks noGrp="1"/>
          </p:cNvSpPr>
          <p:nvPr>
            <p:ph type="body" sz="quarter" idx="23"/>
          </p:nvPr>
        </p:nvSpPr>
        <p:spPr>
          <a:xfrm>
            <a:off x="3244904" y="2904742"/>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50" name="Marcador de texto 3">
            <a:extLst>
              <a:ext uri="{FF2B5EF4-FFF2-40B4-BE49-F238E27FC236}">
                <a16:creationId xmlns:a16="http://schemas.microsoft.com/office/drawing/2014/main" id="{A139D3D5-7B2C-C647-8B68-A8165E60169F}"/>
              </a:ext>
            </a:extLst>
          </p:cNvPr>
          <p:cNvSpPr>
            <a:spLocks noGrp="1"/>
          </p:cNvSpPr>
          <p:nvPr>
            <p:ph type="body" sz="quarter" idx="24"/>
          </p:nvPr>
        </p:nvSpPr>
        <p:spPr>
          <a:xfrm>
            <a:off x="3244904" y="3075563"/>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51" name="Marcador de texto 3">
            <a:extLst>
              <a:ext uri="{FF2B5EF4-FFF2-40B4-BE49-F238E27FC236}">
                <a16:creationId xmlns:a16="http://schemas.microsoft.com/office/drawing/2014/main" id="{7A3C99C4-51CA-7649-A601-071506EC474E}"/>
              </a:ext>
            </a:extLst>
          </p:cNvPr>
          <p:cNvSpPr>
            <a:spLocks noGrp="1"/>
          </p:cNvSpPr>
          <p:nvPr>
            <p:ph type="body" sz="quarter" idx="25"/>
          </p:nvPr>
        </p:nvSpPr>
        <p:spPr>
          <a:xfrm>
            <a:off x="4655300" y="869951"/>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52" name="Marcador de texto 3">
            <a:extLst>
              <a:ext uri="{FF2B5EF4-FFF2-40B4-BE49-F238E27FC236}">
                <a16:creationId xmlns:a16="http://schemas.microsoft.com/office/drawing/2014/main" id="{320F1FD9-91DB-4F47-8664-CD6E4B7F1F93}"/>
              </a:ext>
            </a:extLst>
          </p:cNvPr>
          <p:cNvSpPr>
            <a:spLocks noGrp="1"/>
          </p:cNvSpPr>
          <p:nvPr>
            <p:ph type="body" sz="quarter" idx="26"/>
          </p:nvPr>
        </p:nvSpPr>
        <p:spPr>
          <a:xfrm>
            <a:off x="4655300" y="1040772"/>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53" name="Marcador de texto 3">
            <a:extLst>
              <a:ext uri="{FF2B5EF4-FFF2-40B4-BE49-F238E27FC236}">
                <a16:creationId xmlns:a16="http://schemas.microsoft.com/office/drawing/2014/main" id="{A3C1EC92-7810-094C-B48A-799F73D4AA18}"/>
              </a:ext>
            </a:extLst>
          </p:cNvPr>
          <p:cNvSpPr>
            <a:spLocks noGrp="1"/>
          </p:cNvSpPr>
          <p:nvPr>
            <p:ph type="body" sz="quarter" idx="27"/>
          </p:nvPr>
        </p:nvSpPr>
        <p:spPr>
          <a:xfrm>
            <a:off x="4655300" y="2904742"/>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54" name="Marcador de texto 3">
            <a:extLst>
              <a:ext uri="{FF2B5EF4-FFF2-40B4-BE49-F238E27FC236}">
                <a16:creationId xmlns:a16="http://schemas.microsoft.com/office/drawing/2014/main" id="{FFB6A582-025F-E544-A566-8560E890EBF6}"/>
              </a:ext>
            </a:extLst>
          </p:cNvPr>
          <p:cNvSpPr>
            <a:spLocks noGrp="1"/>
          </p:cNvSpPr>
          <p:nvPr>
            <p:ph type="body" sz="quarter" idx="28"/>
          </p:nvPr>
        </p:nvSpPr>
        <p:spPr>
          <a:xfrm>
            <a:off x="4655300" y="3075563"/>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55" name="Marcador de texto 3">
            <a:extLst>
              <a:ext uri="{FF2B5EF4-FFF2-40B4-BE49-F238E27FC236}">
                <a16:creationId xmlns:a16="http://schemas.microsoft.com/office/drawing/2014/main" id="{B07D7FFB-169D-1947-AECE-06E77E36B967}"/>
              </a:ext>
            </a:extLst>
          </p:cNvPr>
          <p:cNvSpPr>
            <a:spLocks noGrp="1"/>
          </p:cNvSpPr>
          <p:nvPr>
            <p:ph type="body" sz="quarter" idx="29"/>
          </p:nvPr>
        </p:nvSpPr>
        <p:spPr>
          <a:xfrm>
            <a:off x="6065697" y="869951"/>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56" name="Marcador de texto 3">
            <a:extLst>
              <a:ext uri="{FF2B5EF4-FFF2-40B4-BE49-F238E27FC236}">
                <a16:creationId xmlns:a16="http://schemas.microsoft.com/office/drawing/2014/main" id="{79D821F2-4BE2-5647-BD79-68836DA19E6D}"/>
              </a:ext>
            </a:extLst>
          </p:cNvPr>
          <p:cNvSpPr>
            <a:spLocks noGrp="1"/>
          </p:cNvSpPr>
          <p:nvPr>
            <p:ph type="body" sz="quarter" idx="30"/>
          </p:nvPr>
        </p:nvSpPr>
        <p:spPr>
          <a:xfrm>
            <a:off x="6065697" y="1040772"/>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57" name="Marcador de texto 3">
            <a:extLst>
              <a:ext uri="{FF2B5EF4-FFF2-40B4-BE49-F238E27FC236}">
                <a16:creationId xmlns:a16="http://schemas.microsoft.com/office/drawing/2014/main" id="{F54E62B8-1747-FA40-8B67-4FFBE64C94F9}"/>
              </a:ext>
            </a:extLst>
          </p:cNvPr>
          <p:cNvSpPr>
            <a:spLocks noGrp="1"/>
          </p:cNvSpPr>
          <p:nvPr>
            <p:ph type="body" sz="quarter" idx="31"/>
          </p:nvPr>
        </p:nvSpPr>
        <p:spPr>
          <a:xfrm>
            <a:off x="6065697" y="2904742"/>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58" name="Marcador de texto 3">
            <a:extLst>
              <a:ext uri="{FF2B5EF4-FFF2-40B4-BE49-F238E27FC236}">
                <a16:creationId xmlns:a16="http://schemas.microsoft.com/office/drawing/2014/main" id="{DE13BAA9-DB60-8648-AA43-EB8D3E71A212}"/>
              </a:ext>
            </a:extLst>
          </p:cNvPr>
          <p:cNvSpPr>
            <a:spLocks noGrp="1"/>
          </p:cNvSpPr>
          <p:nvPr>
            <p:ph type="body" sz="quarter" idx="32"/>
          </p:nvPr>
        </p:nvSpPr>
        <p:spPr>
          <a:xfrm>
            <a:off x="6065697" y="3075563"/>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59" name="Marcador de texto 3">
            <a:extLst>
              <a:ext uri="{FF2B5EF4-FFF2-40B4-BE49-F238E27FC236}">
                <a16:creationId xmlns:a16="http://schemas.microsoft.com/office/drawing/2014/main" id="{973E4BDD-D9AE-124E-98E4-6D5C0324EB33}"/>
              </a:ext>
            </a:extLst>
          </p:cNvPr>
          <p:cNvSpPr>
            <a:spLocks noGrp="1"/>
          </p:cNvSpPr>
          <p:nvPr>
            <p:ph type="body" sz="quarter" idx="33"/>
          </p:nvPr>
        </p:nvSpPr>
        <p:spPr>
          <a:xfrm>
            <a:off x="7476094" y="869951"/>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60" name="Marcador de texto 3">
            <a:extLst>
              <a:ext uri="{FF2B5EF4-FFF2-40B4-BE49-F238E27FC236}">
                <a16:creationId xmlns:a16="http://schemas.microsoft.com/office/drawing/2014/main" id="{C9AF73C2-C10B-8C44-BFB1-BCFD64268B89}"/>
              </a:ext>
            </a:extLst>
          </p:cNvPr>
          <p:cNvSpPr>
            <a:spLocks noGrp="1"/>
          </p:cNvSpPr>
          <p:nvPr>
            <p:ph type="body" sz="quarter" idx="34"/>
          </p:nvPr>
        </p:nvSpPr>
        <p:spPr>
          <a:xfrm>
            <a:off x="7476094" y="1040772"/>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61" name="Marcador de texto 3">
            <a:extLst>
              <a:ext uri="{FF2B5EF4-FFF2-40B4-BE49-F238E27FC236}">
                <a16:creationId xmlns:a16="http://schemas.microsoft.com/office/drawing/2014/main" id="{9BEE802D-530B-3E4B-AE12-70F0C6BA2375}"/>
              </a:ext>
            </a:extLst>
          </p:cNvPr>
          <p:cNvSpPr>
            <a:spLocks noGrp="1"/>
          </p:cNvSpPr>
          <p:nvPr>
            <p:ph type="body" sz="quarter" idx="35"/>
          </p:nvPr>
        </p:nvSpPr>
        <p:spPr>
          <a:xfrm>
            <a:off x="7476094" y="2904742"/>
            <a:ext cx="1222227" cy="129861"/>
          </a:xfrm>
          <a:prstGeom prst="rect">
            <a:avLst/>
          </a:prstGeom>
        </p:spPr>
        <p:txBody>
          <a:bodyPr/>
          <a:lstStyle>
            <a:lvl1pPr marL="0" indent="0">
              <a:buNone/>
              <a:defRPr sz="470" b="1">
                <a:solidFill>
                  <a:schemeClr val="accent2">
                    <a:lumMod val="50000"/>
                  </a:schemeClr>
                </a:solidFill>
              </a:defRPr>
            </a:lvl1pPr>
          </a:lstStyle>
          <a:p>
            <a:pPr lvl="0"/>
            <a:r>
              <a:rPr lang="es-ES"/>
              <a:t>Haga clic para modificar el estilo de texto del patrón</a:t>
            </a:r>
          </a:p>
        </p:txBody>
      </p:sp>
      <p:sp>
        <p:nvSpPr>
          <p:cNvPr id="62" name="Marcador de texto 3">
            <a:extLst>
              <a:ext uri="{FF2B5EF4-FFF2-40B4-BE49-F238E27FC236}">
                <a16:creationId xmlns:a16="http://schemas.microsoft.com/office/drawing/2014/main" id="{334A6B71-8A6B-0C40-9F5F-A69D65BF283A}"/>
              </a:ext>
            </a:extLst>
          </p:cNvPr>
          <p:cNvSpPr>
            <a:spLocks noGrp="1"/>
          </p:cNvSpPr>
          <p:nvPr>
            <p:ph type="body" sz="quarter" idx="36"/>
          </p:nvPr>
        </p:nvSpPr>
        <p:spPr>
          <a:xfrm>
            <a:off x="7476094" y="3075563"/>
            <a:ext cx="1222227" cy="1712476"/>
          </a:xfrm>
          <a:prstGeom prst="rect">
            <a:avLst/>
          </a:prstGeom>
        </p:spPr>
        <p:txBody>
          <a:bodyPr/>
          <a:lstStyle>
            <a:lvl1pPr marL="0" indent="0">
              <a:spcBef>
                <a:spcPts val="0"/>
              </a:spcBef>
              <a:buNone/>
              <a:defRPr sz="470" b="0">
                <a:solidFill>
                  <a:schemeClr val="tx1"/>
                </a:solidFill>
              </a:defRPr>
            </a:lvl1pPr>
          </a:lstStyle>
          <a:p>
            <a:pPr lvl="0"/>
            <a:r>
              <a:rPr lang="es-ES"/>
              <a:t>Haga clic para modificar el estilo de texto del patrón</a:t>
            </a:r>
          </a:p>
        </p:txBody>
      </p:sp>
      <p:sp>
        <p:nvSpPr>
          <p:cNvPr id="26" name="Slide Number Placeholder 5"/>
          <p:cNvSpPr>
            <a:spLocks noGrp="1"/>
          </p:cNvSpPr>
          <p:nvPr>
            <p:ph type="sldNum" sz="quarter" idx="37"/>
          </p:nvPr>
        </p:nvSpPr>
        <p:spPr>
          <a:xfrm>
            <a:off x="8732348" y="5006975"/>
            <a:ext cx="563270" cy="215900"/>
          </a:xfrm>
          <a:prstGeom prst="rect">
            <a:avLst/>
          </a:prstGeom>
        </p:spPr>
        <p:txBody>
          <a:bodyPr/>
          <a:lstStyle>
            <a:lvl1pPr>
              <a:defRPr/>
            </a:lvl1pPr>
          </a:lstStyle>
          <a:p>
            <a:pPr>
              <a:defRPr/>
            </a:pPr>
            <a:fld id="{3E3A0D0D-D58A-4AFE-8906-0966956F2CD8}" type="slidenum">
              <a:rPr lang="es-ES"/>
              <a:pPr>
                <a:defRPr/>
              </a:pPr>
              <a:t>‹Nº›</a:t>
            </a:fld>
            <a:endParaRPr lang="es-ES" dirty="0"/>
          </a:p>
        </p:txBody>
      </p:sp>
    </p:spTree>
    <p:extLst>
      <p:ext uri="{BB962C8B-B14F-4D97-AF65-F5344CB8AC3E}">
        <p14:creationId xmlns:p14="http://schemas.microsoft.com/office/powerpoint/2010/main" val="474686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rectorio">
    <p:spTree>
      <p:nvGrpSpPr>
        <p:cNvPr id="1" name=""/>
        <p:cNvGrpSpPr/>
        <p:nvPr/>
      </p:nvGrpSpPr>
      <p:grpSpPr>
        <a:xfrm>
          <a:off x="0" y="0"/>
          <a:ext cx="0" cy="0"/>
          <a:chOff x="0" y="0"/>
          <a:chExt cx="0" cy="0"/>
        </a:xfrm>
      </p:grpSpPr>
      <p:sp>
        <p:nvSpPr>
          <p:cNvPr id="2" name="CuadroTexto 1"/>
          <p:cNvSpPr txBox="1"/>
          <p:nvPr userDrawn="1"/>
        </p:nvSpPr>
        <p:spPr>
          <a:xfrm>
            <a:off x="284949" y="646510"/>
            <a:ext cx="8899672" cy="4591229"/>
          </a:xfrm>
          <a:prstGeom prst="rect">
            <a:avLst/>
          </a:prstGeom>
        </p:spPr>
        <p:txBody>
          <a:bodyPr vert="horz" wrap="square" lIns="0" tIns="51026" rIns="0" bIns="0" numCol="6" spcCol="108000" rtlCol="0">
            <a:spAutoFit/>
          </a:bodyPr>
          <a:lstStyle/>
          <a:p>
            <a:pPr marL="13254" eaLnBrk="1" fontAlgn="t" hangingPunct="1">
              <a:spcBef>
                <a:spcPts val="73"/>
              </a:spcBef>
              <a:spcAft>
                <a:spcPts val="0"/>
              </a:spcAft>
            </a:pPr>
            <a:r>
              <a:rPr lang="es-ES" sz="450" dirty="0">
                <a:solidFill>
                  <a:srgbClr val="148C9C"/>
                </a:solidFill>
                <a:latin typeface="Montserrat Bold" panose="00000800000000000000" pitchFamily="2" charset="0"/>
              </a:rPr>
              <a:t>DIRECCIÓN CORPORATIVA</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José Antonio Llorente</a:t>
            </a:r>
          </a:p>
          <a:p>
            <a:pPr marL="13254" eaLnBrk="1" fontAlgn="t" hangingPunct="1">
              <a:spcBef>
                <a:spcPts val="73"/>
              </a:spcBef>
              <a:spcAft>
                <a:spcPts val="0"/>
              </a:spcAft>
            </a:pPr>
            <a:r>
              <a:rPr lang="es-ES" sz="450" dirty="0"/>
              <a:t>Socio Fundador y Presidente</a:t>
            </a:r>
          </a:p>
          <a:p>
            <a:pPr marL="13254" eaLnBrk="1" fontAlgn="t" hangingPunct="1">
              <a:spcBef>
                <a:spcPts val="73"/>
              </a:spcBef>
              <a:spcAft>
                <a:spcPts val="0"/>
              </a:spcAft>
            </a:pPr>
            <a:r>
              <a:rPr lang="es-ES" sz="450" dirty="0"/>
              <a:t>jllorente@llorenteycuenca.com</a:t>
            </a:r>
          </a:p>
          <a:p>
            <a:pPr marL="13254" eaLnBrk="1" fontAlgn="t" hangingPunct="1">
              <a:spcBef>
                <a:spcPts val="73"/>
              </a:spcBef>
              <a:spcAft>
                <a:spcPts val="0"/>
              </a:spcAft>
            </a:pPr>
            <a:endParaRPr lang="es-ES" sz="450" dirty="0"/>
          </a:p>
          <a:p>
            <a:pPr marL="13254">
              <a:spcBef>
                <a:spcPts val="402"/>
              </a:spcBef>
            </a:pPr>
            <a:r>
              <a:rPr lang="es-ES" sz="450" dirty="0">
                <a:latin typeface="Montserrat Medium" panose="00000600000000000000" pitchFamily="2" charset="0"/>
              </a:rPr>
              <a:t>Alejandro Romero</a:t>
            </a:r>
          </a:p>
          <a:p>
            <a:pPr marL="13254" eaLnBrk="1" fontAlgn="t" hangingPunct="1">
              <a:spcBef>
                <a:spcPts val="73"/>
              </a:spcBef>
              <a:spcAft>
                <a:spcPts val="0"/>
              </a:spcAft>
            </a:pPr>
            <a:r>
              <a:rPr lang="es-ES" sz="450" dirty="0"/>
              <a:t>Socio y CEO Américasaromero@llorenteycuenca.com </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Enrique González</a:t>
            </a:r>
          </a:p>
          <a:p>
            <a:pPr marL="13254" eaLnBrk="1" fontAlgn="t" hangingPunct="1">
              <a:spcBef>
                <a:spcPts val="73"/>
              </a:spcBef>
              <a:spcAft>
                <a:spcPts val="0"/>
              </a:spcAft>
            </a:pPr>
            <a:r>
              <a:rPr lang="es-ES" sz="450" dirty="0"/>
              <a:t>Socio y CFO</a:t>
            </a:r>
          </a:p>
          <a:p>
            <a:pPr marL="13254" eaLnBrk="1" fontAlgn="t" hangingPunct="1">
              <a:spcBef>
                <a:spcPts val="73"/>
              </a:spcBef>
              <a:spcAft>
                <a:spcPts val="0"/>
              </a:spcAft>
            </a:pPr>
            <a:r>
              <a:rPr lang="es-ES" sz="450" dirty="0"/>
              <a:t>egonzalez@llorenteycuenca.com</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Adolfo</a:t>
            </a:r>
            <a:r>
              <a:rPr lang="es-ES" sz="450" dirty="0"/>
              <a:t> </a:t>
            </a:r>
            <a:r>
              <a:rPr lang="es-ES" sz="450" dirty="0" err="1">
                <a:latin typeface="Montserrat Medium" panose="00000600000000000000" pitchFamily="2" charset="0"/>
              </a:rPr>
              <a:t>Corujo</a:t>
            </a:r>
            <a:endParaRPr lang="es-ES" sz="450" dirty="0">
              <a:latin typeface="Montserrat Medium" panose="00000600000000000000" pitchFamily="2" charset="0"/>
            </a:endParaRPr>
          </a:p>
          <a:p>
            <a:pPr marL="13254" eaLnBrk="1" fontAlgn="t" hangingPunct="1">
              <a:spcBef>
                <a:spcPts val="73"/>
              </a:spcBef>
              <a:spcAft>
                <a:spcPts val="0"/>
              </a:spcAft>
            </a:pPr>
            <a:r>
              <a:rPr lang="es-ES" sz="450" dirty="0"/>
              <a:t>Socio y Director General de Estrategia acorujo@llorenteycuenca.com</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Goyo Panadero</a:t>
            </a:r>
          </a:p>
          <a:p>
            <a:pPr marL="13254" eaLnBrk="1" fontAlgn="t" hangingPunct="1">
              <a:spcBef>
                <a:spcPts val="73"/>
              </a:spcBef>
              <a:spcAft>
                <a:spcPts val="0"/>
              </a:spcAft>
            </a:pPr>
            <a:r>
              <a:rPr lang="es-ES" sz="450" dirty="0"/>
              <a:t>Socio y Director General de Talento e Innovación</a:t>
            </a:r>
          </a:p>
          <a:p>
            <a:pPr marL="13254" eaLnBrk="1" fontAlgn="t" hangingPunct="1">
              <a:spcBef>
                <a:spcPts val="73"/>
              </a:spcBef>
              <a:spcAft>
                <a:spcPts val="0"/>
              </a:spcAft>
            </a:pPr>
            <a:r>
              <a:rPr lang="es-ES" sz="450" dirty="0"/>
              <a:t>gpanadero@llorenteycuenca.com</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Carmen Gómez Menor</a:t>
            </a:r>
          </a:p>
          <a:p>
            <a:pPr marL="13254" eaLnBrk="1" fontAlgn="t" hangingPunct="1">
              <a:spcBef>
                <a:spcPts val="73"/>
              </a:spcBef>
              <a:spcAft>
                <a:spcPts val="0"/>
              </a:spcAft>
            </a:pPr>
            <a:r>
              <a:rPr lang="es-ES" sz="450" dirty="0"/>
              <a:t>Directora Corporativa</a:t>
            </a:r>
          </a:p>
          <a:p>
            <a:pPr marL="13254" eaLnBrk="1" fontAlgn="t" hangingPunct="1">
              <a:spcBef>
                <a:spcPts val="73"/>
              </a:spcBef>
              <a:spcAft>
                <a:spcPts val="0"/>
              </a:spcAft>
            </a:pPr>
            <a:r>
              <a:rPr lang="es-ES" sz="450" dirty="0"/>
              <a:t>cgomez@llorenteycuenca.com</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Juan Pablo Ocaña</a:t>
            </a:r>
          </a:p>
          <a:p>
            <a:pPr marL="13254" eaLnBrk="1" fontAlgn="t" hangingPunct="1">
              <a:spcBef>
                <a:spcPts val="73"/>
              </a:spcBef>
              <a:spcAft>
                <a:spcPts val="0"/>
              </a:spcAft>
            </a:pPr>
            <a:r>
              <a:rPr lang="es-ES" sz="450" dirty="0"/>
              <a:t>Director de Legal &amp; </a:t>
            </a:r>
            <a:r>
              <a:rPr lang="es-ES" sz="450" dirty="0" err="1"/>
              <a:t>Compliance</a:t>
            </a:r>
            <a:r>
              <a:rPr lang="es-ES" sz="450" dirty="0"/>
              <a:t> jpocana@llorenteycuenca.com</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kern="1200" dirty="0">
                <a:solidFill>
                  <a:schemeClr val="tx1"/>
                </a:solidFill>
                <a:latin typeface="Montserrat Medium" panose="00000600000000000000" pitchFamily="2" charset="0"/>
                <a:ea typeface="+mn-ea"/>
                <a:cs typeface="+mn-cs"/>
              </a:rPr>
              <a:t>Daniel Fernández Trejo</a:t>
            </a:r>
          </a:p>
          <a:p>
            <a:pPr marL="13254" eaLnBrk="1" fontAlgn="t" hangingPunct="1">
              <a:spcBef>
                <a:spcPts val="73"/>
              </a:spcBef>
              <a:spcAft>
                <a:spcPts val="0"/>
              </a:spcAft>
            </a:pPr>
            <a:r>
              <a:rPr lang="es-ES" sz="450" dirty="0"/>
              <a:t>Director de Tecnología</a:t>
            </a:r>
          </a:p>
          <a:p>
            <a:pPr marL="13254" eaLnBrk="1" fontAlgn="t" hangingPunct="1">
              <a:spcBef>
                <a:spcPts val="73"/>
              </a:spcBef>
              <a:spcAft>
                <a:spcPts val="0"/>
              </a:spcAft>
            </a:pPr>
            <a:r>
              <a:rPr lang="es-ES" sz="450" kern="1200" dirty="0">
                <a:solidFill>
                  <a:schemeClr val="tx1"/>
                </a:solidFill>
                <a:latin typeface="Montserrat" panose="00000500000000000000" pitchFamily="2" charset="0"/>
                <a:ea typeface="+mn-ea"/>
                <a:cs typeface="+mn-cs"/>
              </a:rPr>
              <a:t>dfernandez@llorenteycuenca.com</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José Luis Di </a:t>
            </a:r>
            <a:r>
              <a:rPr lang="es-ES" sz="450" dirty="0" err="1">
                <a:latin typeface="Montserrat Medium" panose="00000600000000000000" pitchFamily="2" charset="0"/>
              </a:rPr>
              <a:t>Girolamo</a:t>
            </a:r>
            <a:endParaRPr lang="es-ES" sz="450" dirty="0">
              <a:latin typeface="Montserrat Medium" panose="00000600000000000000" pitchFamily="2" charset="0"/>
            </a:endParaRPr>
          </a:p>
          <a:p>
            <a:pPr marL="13254" eaLnBrk="1" fontAlgn="t" hangingPunct="1">
              <a:spcBef>
                <a:spcPts val="73"/>
              </a:spcBef>
              <a:spcAft>
                <a:spcPts val="0"/>
              </a:spcAft>
            </a:pPr>
            <a:r>
              <a:rPr lang="es-ES" sz="450" dirty="0"/>
              <a:t>Socio y CFO América Latina jldgirolamo@llorenteycuenca.com</a:t>
            </a:r>
          </a:p>
          <a:p>
            <a:pPr marL="13254" eaLnBrk="1" fontAlgn="t" hangingPunct="1">
              <a:spcBef>
                <a:spcPts val="73"/>
              </a:spcBef>
              <a:spcAft>
                <a:spcPts val="0"/>
              </a:spcAft>
            </a:pPr>
            <a:endParaRPr lang="es-ES" sz="450" dirty="0"/>
          </a:p>
          <a:p>
            <a:pPr marL="13254" eaLnBrk="1" fontAlgn="t" hangingPunct="1">
              <a:spcBef>
                <a:spcPts val="73"/>
              </a:spcBef>
              <a:spcAft>
                <a:spcPts val="0"/>
              </a:spcAft>
            </a:pPr>
            <a:r>
              <a:rPr lang="es-ES" sz="450" dirty="0">
                <a:latin typeface="Montserrat Medium" panose="00000600000000000000" pitchFamily="2" charset="0"/>
              </a:rPr>
              <a:t>Antonieta Mendoza de López </a:t>
            </a:r>
          </a:p>
          <a:p>
            <a:pPr marL="13254" eaLnBrk="1" fontAlgn="t" hangingPunct="1">
              <a:spcBef>
                <a:spcPts val="73"/>
              </a:spcBef>
              <a:spcAft>
                <a:spcPts val="0"/>
              </a:spcAft>
            </a:pPr>
            <a:r>
              <a:rPr lang="es-ES" sz="450" dirty="0"/>
              <a:t>Vicepresidenta de </a:t>
            </a:r>
            <a:r>
              <a:rPr lang="es-ES" sz="450" dirty="0" err="1"/>
              <a:t>Advocacy</a:t>
            </a:r>
            <a:r>
              <a:rPr lang="es-ES" sz="450" dirty="0"/>
              <a:t> </a:t>
            </a:r>
            <a:r>
              <a:rPr lang="es-ES" sz="450" dirty="0" err="1"/>
              <a:t>LatAm</a:t>
            </a:r>
            <a:r>
              <a:rPr lang="es-ES" sz="450" dirty="0"/>
              <a:t> amendozalopez@llorenteycuenca.com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endParaRPr lang="es-ES" sz="450" dirty="0"/>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r>
              <a:rPr lang="es-ES_tradnl" sz="450" dirty="0">
                <a:solidFill>
                  <a:srgbClr val="148C9C"/>
                </a:solidFill>
                <a:latin typeface="Montserrat Bold" panose="00000800000000000000" pitchFamily="2" charset="0"/>
              </a:rPr>
              <a:t>ESPAÑA</a:t>
            </a:r>
            <a:r>
              <a:rPr lang="es-ES_tradnl" sz="450" baseline="0" dirty="0">
                <a:solidFill>
                  <a:srgbClr val="148C9C"/>
                </a:solidFill>
                <a:latin typeface="Montserrat Bold" panose="00000800000000000000" pitchFamily="2" charset="0"/>
              </a:rPr>
              <a:t> Y PORTUGAL</a:t>
            </a:r>
            <a:endParaRPr lang="es-ES" sz="450" dirty="0">
              <a:solidFill>
                <a:srgbClr val="148C9C"/>
              </a:solidFill>
              <a:latin typeface="Montserrat Bold" panose="00000800000000000000" pitchFamily="2" charset="0"/>
            </a:endParaRPr>
          </a:p>
          <a:p>
            <a:pPr marL="19085" eaLnBrk="1" fontAlgn="t" hangingPunct="1">
              <a:spcBef>
                <a:spcPts val="73"/>
              </a:spcBef>
              <a:spcAft>
                <a:spcPts val="0"/>
              </a:spcAft>
            </a:pPr>
            <a:endParaRPr lang="es-ES" sz="450" dirty="0">
              <a:latin typeface="Montserrat Medium" panose="00000600000000000000" pitchFamily="2" charset="0"/>
            </a:endParaRPr>
          </a:p>
          <a:p>
            <a:pPr marL="19085" eaLnBrk="1" fontAlgn="t" hangingPunct="1">
              <a:spcBef>
                <a:spcPts val="73"/>
              </a:spcBef>
              <a:spcAft>
                <a:spcPts val="0"/>
              </a:spcAft>
            </a:pPr>
            <a:r>
              <a:rPr lang="es-ES" sz="450" dirty="0">
                <a:latin typeface="Montserrat Medium" panose="00000600000000000000" pitchFamily="2" charset="0"/>
              </a:rPr>
              <a:t>Arturo Pinedo</a:t>
            </a:r>
          </a:p>
          <a:p>
            <a:pPr marL="19085" eaLnBrk="1" fontAlgn="t" hangingPunct="1">
              <a:spcBef>
                <a:spcPts val="73"/>
              </a:spcBef>
              <a:spcAft>
                <a:spcPts val="0"/>
              </a:spcAft>
            </a:pPr>
            <a:r>
              <a:rPr lang="es-ES" sz="450" dirty="0"/>
              <a:t>Socio y Director General  Regional apinedo@llorenteycuenca.com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kern="1200" dirty="0">
                <a:solidFill>
                  <a:schemeClr val="tx1"/>
                </a:solidFill>
                <a:latin typeface="Montserrat Medium" panose="00000600000000000000" pitchFamily="2" charset="0"/>
                <a:ea typeface="+mn-ea"/>
                <a:cs typeface="+mn-cs"/>
              </a:rPr>
              <a:t>Luisa García</a:t>
            </a:r>
          </a:p>
          <a:p>
            <a:pPr marL="19085" eaLnBrk="1" fontAlgn="t" hangingPunct="1">
              <a:spcBef>
                <a:spcPts val="73"/>
              </a:spcBef>
              <a:spcAft>
                <a:spcPts val="0"/>
              </a:spcAft>
            </a:pPr>
            <a:r>
              <a:rPr lang="es-ES" sz="450" dirty="0"/>
              <a:t>Socia y Directora General Regional lgarcia@llorenteycuenca.com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Barcelona</a:t>
            </a:r>
          </a:p>
          <a:p>
            <a:pPr marL="19085" eaLnBrk="1" fontAlgn="t" hangingPunct="1">
              <a:spcBef>
                <a:spcPts val="73"/>
              </a:spcBef>
              <a:spcAft>
                <a:spcPts val="0"/>
              </a:spcAft>
            </a:pPr>
            <a:r>
              <a:rPr lang="es-ES" sz="450" dirty="0">
                <a:latin typeface="Montserrat Medium" panose="00000600000000000000" pitchFamily="2" charset="0"/>
              </a:rPr>
              <a:t>María Cura</a:t>
            </a:r>
          </a:p>
          <a:p>
            <a:pPr marL="19085" eaLnBrk="1" fontAlgn="t" hangingPunct="1">
              <a:spcBef>
                <a:spcPts val="73"/>
              </a:spcBef>
              <a:spcAft>
                <a:spcPts val="0"/>
              </a:spcAft>
            </a:pPr>
            <a:r>
              <a:rPr lang="es-ES" sz="450" dirty="0"/>
              <a:t>Socia y Directora General</a:t>
            </a:r>
          </a:p>
          <a:p>
            <a:pPr marL="19085" eaLnBrk="1" fontAlgn="t" hangingPunct="1">
              <a:spcBef>
                <a:spcPts val="73"/>
              </a:spcBef>
              <a:spcAft>
                <a:spcPts val="0"/>
              </a:spcAft>
            </a:pPr>
            <a:r>
              <a:rPr lang="es-ES" sz="450" dirty="0"/>
              <a:t>mcura@llorenteycuenca.com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Óscar Iniesta</a:t>
            </a:r>
          </a:p>
          <a:p>
            <a:pPr marL="19085" eaLnBrk="1" fontAlgn="t" hangingPunct="1">
              <a:spcBef>
                <a:spcPts val="73"/>
              </a:spcBef>
              <a:spcAft>
                <a:spcPts val="0"/>
              </a:spcAft>
            </a:pPr>
            <a:r>
              <a:rPr lang="es-ES" sz="450" dirty="0"/>
              <a:t>Socio y Director Senior</a:t>
            </a:r>
          </a:p>
          <a:p>
            <a:pPr marL="19085" eaLnBrk="1" fontAlgn="t" hangingPunct="1">
              <a:spcBef>
                <a:spcPts val="73"/>
              </a:spcBef>
              <a:spcAft>
                <a:spcPts val="0"/>
              </a:spcAft>
            </a:pPr>
            <a:r>
              <a:rPr lang="es-ES" sz="450" dirty="0"/>
              <a:t>oiniesta@llorenteycuenca.com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err="1"/>
              <a:t>Muntaner</a:t>
            </a:r>
            <a:r>
              <a:rPr lang="es-ES" sz="450" dirty="0"/>
              <a:t>, 240-242   1º-1ª</a:t>
            </a:r>
          </a:p>
          <a:p>
            <a:pPr marL="19085" eaLnBrk="1" fontAlgn="t" hangingPunct="1">
              <a:spcBef>
                <a:spcPts val="73"/>
              </a:spcBef>
              <a:spcAft>
                <a:spcPts val="0"/>
              </a:spcAft>
            </a:pPr>
            <a:r>
              <a:rPr lang="es-ES" sz="450" dirty="0"/>
              <a:t>08021   Barcelona</a:t>
            </a:r>
          </a:p>
          <a:p>
            <a:pPr marL="19085" eaLnBrk="1" fontAlgn="t" hangingPunct="1">
              <a:spcBef>
                <a:spcPts val="73"/>
              </a:spcBef>
              <a:spcAft>
                <a:spcPts val="0"/>
              </a:spcAft>
            </a:pPr>
            <a:r>
              <a:rPr lang="es-ES" sz="450" dirty="0"/>
              <a:t>T. +34 93 217 22 17</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Madrid</a:t>
            </a:r>
          </a:p>
          <a:p>
            <a:pPr marL="19085" eaLnBrk="1" fontAlgn="t" hangingPunct="1">
              <a:spcBef>
                <a:spcPts val="73"/>
              </a:spcBef>
              <a:spcAft>
                <a:spcPts val="0"/>
              </a:spcAft>
            </a:pPr>
            <a:r>
              <a:rPr lang="es-ES" sz="450" dirty="0">
                <a:latin typeface="Montserrat Medium" panose="00000600000000000000" pitchFamily="2" charset="0"/>
              </a:rPr>
              <a:t>Joan Navarro</a:t>
            </a:r>
          </a:p>
          <a:p>
            <a:pPr marL="19085" eaLnBrk="1" fontAlgn="t" hangingPunct="1">
              <a:spcBef>
                <a:spcPts val="73"/>
              </a:spcBef>
              <a:spcAft>
                <a:spcPts val="0"/>
              </a:spcAft>
            </a:pPr>
            <a:r>
              <a:rPr lang="es-ES" sz="450" dirty="0"/>
              <a:t>Socio y Vicepresidente Asuntos Públicos</a:t>
            </a:r>
          </a:p>
          <a:p>
            <a:pPr marL="19085" eaLnBrk="1" fontAlgn="t" hangingPunct="1">
              <a:spcBef>
                <a:spcPts val="73"/>
              </a:spcBef>
              <a:spcAft>
                <a:spcPts val="0"/>
              </a:spcAft>
            </a:pPr>
            <a:r>
              <a:rPr lang="es-ES" sz="450" dirty="0"/>
              <a:t>jnavarro@llorenteycuenca.com </a:t>
            </a:r>
          </a:p>
          <a:p>
            <a:pPr marL="19085" eaLnBrk="1" fontAlgn="t" hangingPunct="1">
              <a:spcBef>
                <a:spcPts val="73"/>
              </a:spcBef>
              <a:spcAft>
                <a:spcPts val="0"/>
              </a:spcAft>
            </a:pPr>
            <a:endParaRPr lang="es-ES" sz="450" dirty="0">
              <a:latin typeface="Montserrat" panose="00000500000000000000" pitchFamily="2" charset="0"/>
            </a:endParaRPr>
          </a:p>
          <a:p>
            <a:pPr marL="19085" eaLnBrk="1" fontAlgn="t" hangingPunct="1">
              <a:spcBef>
                <a:spcPts val="73"/>
              </a:spcBef>
              <a:spcAft>
                <a:spcPts val="0"/>
              </a:spcAft>
            </a:pPr>
            <a:r>
              <a:rPr lang="es-ES" sz="450" dirty="0">
                <a:latin typeface="Montserrat Medium" panose="00000600000000000000" pitchFamily="2" charset="0"/>
              </a:rPr>
              <a:t>David G. Natal</a:t>
            </a:r>
          </a:p>
          <a:p>
            <a:pPr marL="19085" eaLnBrk="1" fontAlgn="t" hangingPunct="1">
              <a:spcBef>
                <a:spcPts val="73"/>
              </a:spcBef>
              <a:spcAft>
                <a:spcPts val="0"/>
              </a:spcAft>
            </a:pPr>
            <a:r>
              <a:rPr lang="es-ES" sz="450" kern="1200" dirty="0">
                <a:solidFill>
                  <a:schemeClr val="tx1"/>
                </a:solidFill>
                <a:latin typeface="Montserrat" panose="00000500000000000000" pitchFamily="2" charset="0"/>
                <a:ea typeface="+mn-ea"/>
                <a:cs typeface="+mn-cs"/>
              </a:rPr>
              <a:t>Director Senior</a:t>
            </a:r>
            <a:r>
              <a:rPr lang="es-ES" sz="450" kern="1200" baseline="0" dirty="0">
                <a:solidFill>
                  <a:schemeClr val="tx1"/>
                </a:solidFill>
                <a:latin typeface="Montserrat" panose="00000500000000000000" pitchFamily="2" charset="0"/>
                <a:ea typeface="+mn-ea"/>
                <a:cs typeface="+mn-cs"/>
              </a:rPr>
              <a:t> </a:t>
            </a:r>
            <a:r>
              <a:rPr lang="es-ES" sz="450" kern="1200" dirty="0">
                <a:solidFill>
                  <a:schemeClr val="tx1"/>
                </a:solidFill>
                <a:latin typeface="Montserrat" panose="00000500000000000000" pitchFamily="2" charset="0"/>
                <a:ea typeface="+mn-ea"/>
                <a:cs typeface="+mn-cs"/>
              </a:rPr>
              <a:t>Consumer</a:t>
            </a:r>
            <a:r>
              <a:rPr lang="es-ES" sz="450" kern="1200" baseline="0" dirty="0">
                <a:solidFill>
                  <a:schemeClr val="tx1"/>
                </a:solidFill>
                <a:latin typeface="Montserrat" panose="00000500000000000000" pitchFamily="2" charset="0"/>
                <a:ea typeface="+mn-ea"/>
                <a:cs typeface="+mn-cs"/>
              </a:rPr>
              <a:t> </a:t>
            </a:r>
            <a:r>
              <a:rPr lang="es-ES" sz="450" kern="1200" dirty="0">
                <a:solidFill>
                  <a:schemeClr val="tx1"/>
                </a:solidFill>
                <a:latin typeface="Montserrat" panose="00000500000000000000" pitchFamily="2" charset="0"/>
                <a:ea typeface="+mn-ea"/>
                <a:cs typeface="+mn-cs"/>
              </a:rPr>
              <a:t>Engagement</a:t>
            </a:r>
          </a:p>
          <a:p>
            <a:pPr marL="19085" eaLnBrk="1" fontAlgn="t" hangingPunct="1">
              <a:spcBef>
                <a:spcPts val="73"/>
              </a:spcBef>
              <a:spcAft>
                <a:spcPts val="0"/>
              </a:spcAft>
            </a:pPr>
            <a:r>
              <a:rPr lang="es-ES" sz="450" dirty="0"/>
              <a:t>dgonzalezn@llorenteycuenca.com </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Paco Hevia</a:t>
            </a:r>
          </a:p>
          <a:p>
            <a:pPr marL="19085" marR="0" lvl="0" indent="0" algn="l" defTabSz="457200" rtl="0" eaLnBrk="1" fontAlgn="t" latinLnBrk="0" hangingPunct="1">
              <a:lnSpc>
                <a:spcPct val="100000"/>
              </a:lnSpc>
              <a:spcBef>
                <a:spcPts val="73"/>
              </a:spcBef>
              <a:spcAft>
                <a:spcPts val="0"/>
              </a:spcAft>
              <a:buClrTx/>
              <a:buSzTx/>
              <a:buFontTx/>
              <a:buNone/>
              <a:tabLst/>
              <a:defRPr/>
            </a:pPr>
            <a:r>
              <a:rPr lang="es-ES" sz="450" kern="1200" dirty="0">
                <a:solidFill>
                  <a:schemeClr val="tx1"/>
                </a:solidFill>
                <a:latin typeface="Montserrat" panose="00000500000000000000" pitchFamily="2" charset="0"/>
                <a:ea typeface="+mn-ea"/>
                <a:cs typeface="+mn-cs"/>
              </a:rPr>
              <a:t>Director Senior Comunicación Corporativa</a:t>
            </a:r>
          </a:p>
          <a:p>
            <a:pPr marL="19085" eaLnBrk="1" fontAlgn="t" hangingPunct="1">
              <a:spcBef>
                <a:spcPts val="73"/>
              </a:spcBef>
              <a:spcAft>
                <a:spcPts val="0"/>
              </a:spcAft>
            </a:pPr>
            <a:r>
              <a:rPr lang="es-ES" sz="450" dirty="0"/>
              <a:t>phevia@llorenteycuenca.com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Iván Pino</a:t>
            </a:r>
          </a:p>
          <a:p>
            <a:pPr marL="19085" eaLnBrk="1" fontAlgn="t" hangingPunct="1">
              <a:spcBef>
                <a:spcPts val="73"/>
              </a:spcBef>
              <a:spcAft>
                <a:spcPts val="0"/>
              </a:spcAft>
            </a:pPr>
            <a:r>
              <a:rPr lang="es-ES" sz="450" dirty="0"/>
              <a:t>Socio y Director Senior Digital ipino@llorenteycuenca.com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err="1"/>
              <a:t>Lagasca</a:t>
            </a:r>
            <a:r>
              <a:rPr lang="es-ES" sz="450" dirty="0"/>
              <a:t>, 88   Planta 3</a:t>
            </a:r>
          </a:p>
          <a:p>
            <a:pPr marL="19085" eaLnBrk="1" fontAlgn="t" hangingPunct="1">
              <a:spcBef>
                <a:spcPts val="73"/>
              </a:spcBef>
              <a:spcAft>
                <a:spcPts val="0"/>
              </a:spcAft>
            </a:pPr>
            <a:r>
              <a:rPr lang="es-ES" sz="450" dirty="0"/>
              <a:t>28001   Madrid</a:t>
            </a:r>
          </a:p>
          <a:p>
            <a:pPr marL="19085" eaLnBrk="1" fontAlgn="t" hangingPunct="1">
              <a:spcBef>
                <a:spcPts val="73"/>
              </a:spcBef>
              <a:spcAft>
                <a:spcPts val="0"/>
              </a:spcAft>
            </a:pPr>
            <a:r>
              <a:rPr lang="es-ES" sz="450" dirty="0"/>
              <a:t>T. +34 91 563 77 22 </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Lisboa</a:t>
            </a:r>
          </a:p>
          <a:p>
            <a:pPr marL="19085" eaLnBrk="1" fontAlgn="t" hangingPunct="1">
              <a:spcBef>
                <a:spcPts val="73"/>
              </a:spcBef>
              <a:spcAft>
                <a:spcPts val="0"/>
              </a:spcAft>
            </a:pPr>
            <a:r>
              <a:rPr lang="pt-BR" sz="450" dirty="0">
                <a:latin typeface="Montserrat Medium" panose="00000600000000000000" pitchFamily="2" charset="0"/>
              </a:rPr>
              <a:t>Tiago Vidal</a:t>
            </a:r>
          </a:p>
          <a:p>
            <a:pPr marL="19085" eaLnBrk="1" fontAlgn="t" hangingPunct="1">
              <a:spcBef>
                <a:spcPts val="73"/>
              </a:spcBef>
              <a:spcAft>
                <a:spcPts val="0"/>
              </a:spcAft>
            </a:pPr>
            <a:r>
              <a:rPr lang="pt-BR" sz="450" dirty="0" err="1"/>
              <a:t>Socio</a:t>
            </a:r>
            <a:r>
              <a:rPr lang="pt-BR" sz="450" dirty="0"/>
              <a:t> y </a:t>
            </a:r>
            <a:r>
              <a:rPr lang="pt-BR" sz="450" dirty="0" err="1"/>
              <a:t>Director</a:t>
            </a:r>
            <a:r>
              <a:rPr lang="pt-BR" sz="450" dirty="0"/>
              <a:t> General</a:t>
            </a:r>
          </a:p>
          <a:p>
            <a:pPr marL="19085" eaLnBrk="1" fontAlgn="t" hangingPunct="1">
              <a:spcBef>
                <a:spcPts val="73"/>
              </a:spcBef>
              <a:spcAft>
                <a:spcPts val="0"/>
              </a:spcAft>
            </a:pPr>
            <a:r>
              <a:rPr lang="pt-BR" sz="450" dirty="0"/>
              <a:t>tvidal@llorenteycuenca.com</a:t>
            </a:r>
          </a:p>
          <a:p>
            <a:pPr marL="19085" eaLnBrk="1" fontAlgn="t" hangingPunct="1">
              <a:spcBef>
                <a:spcPts val="73"/>
              </a:spcBef>
              <a:spcAft>
                <a:spcPts val="0"/>
              </a:spcAft>
            </a:pPr>
            <a:endParaRPr lang="pt-BR" sz="450" dirty="0"/>
          </a:p>
          <a:p>
            <a:pPr marL="19085" eaLnBrk="1" fontAlgn="t" hangingPunct="1">
              <a:spcBef>
                <a:spcPts val="73"/>
              </a:spcBef>
              <a:spcAft>
                <a:spcPts val="0"/>
              </a:spcAft>
            </a:pPr>
            <a:r>
              <a:rPr lang="pt-BR" sz="450" dirty="0"/>
              <a:t>Avenida da Liberdade, 225   5º Esq. </a:t>
            </a:r>
          </a:p>
          <a:p>
            <a:pPr marL="19085" eaLnBrk="1" fontAlgn="t" hangingPunct="1">
              <a:spcBef>
                <a:spcPts val="73"/>
              </a:spcBef>
              <a:spcAft>
                <a:spcPts val="0"/>
              </a:spcAft>
            </a:pPr>
            <a:r>
              <a:rPr lang="pt-BR" sz="450" dirty="0"/>
              <a:t>1250-142 Lisboa</a:t>
            </a:r>
          </a:p>
          <a:p>
            <a:pPr marL="19085" eaLnBrk="1" fontAlgn="t" hangingPunct="1">
              <a:spcBef>
                <a:spcPts val="73"/>
              </a:spcBef>
              <a:spcAft>
                <a:spcPts val="0"/>
              </a:spcAft>
            </a:pPr>
            <a:r>
              <a:rPr lang="pt-BR" sz="450" dirty="0"/>
              <a:t>T. + 351 21 923 97 00</a:t>
            </a:r>
          </a:p>
          <a:p>
            <a:pPr marL="19085" eaLnBrk="1" fontAlgn="t" hangingPunct="1">
              <a:spcBef>
                <a:spcPts val="73"/>
              </a:spcBef>
              <a:spcAft>
                <a:spcPts val="0"/>
              </a:spcAft>
            </a:pPr>
            <a:endParaRPr lang="pt-BR" sz="450" dirty="0"/>
          </a:p>
          <a:p>
            <a:pPr marL="19085" eaLnBrk="1" fontAlgn="t" hangingPunct="1">
              <a:spcBef>
                <a:spcPts val="73"/>
              </a:spcBef>
              <a:spcAft>
                <a:spcPts val="0"/>
              </a:spcAft>
            </a:pPr>
            <a:endParaRPr lang="pt-BR" sz="450" dirty="0"/>
          </a:p>
          <a:p>
            <a:pPr marL="19085" eaLnBrk="1" fontAlgn="t" hangingPunct="1">
              <a:spcBef>
                <a:spcPts val="73"/>
              </a:spcBef>
              <a:spcAft>
                <a:spcPts val="0"/>
              </a:spcAft>
            </a:pPr>
            <a:endParaRPr lang="pt-BR" sz="450" dirty="0"/>
          </a:p>
          <a:p>
            <a:pPr marL="19085" eaLnBrk="1" fontAlgn="t" hangingPunct="1">
              <a:spcBef>
                <a:spcPts val="73"/>
              </a:spcBef>
              <a:spcAft>
                <a:spcPts val="0"/>
              </a:spcAft>
            </a:pPr>
            <a:endParaRPr lang="pt-BR" sz="450" dirty="0"/>
          </a:p>
          <a:p>
            <a:pPr marL="19085" eaLnBrk="1" fontAlgn="t" hangingPunct="1">
              <a:spcBef>
                <a:spcPts val="73"/>
              </a:spcBef>
              <a:spcAft>
                <a:spcPts val="0"/>
              </a:spcAft>
            </a:pPr>
            <a:r>
              <a:rPr lang="pt-BR" sz="450" dirty="0">
                <a:solidFill>
                  <a:srgbClr val="148C9C"/>
                </a:solidFill>
                <a:latin typeface="Montserrat Bold" panose="00000800000000000000" pitchFamily="2" charset="0"/>
              </a:rPr>
              <a:t>ESTADOS UNIDOS</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Erich de la Fuente</a:t>
            </a:r>
          </a:p>
          <a:p>
            <a:pPr marL="19085" eaLnBrk="1" fontAlgn="t" hangingPunct="1">
              <a:spcBef>
                <a:spcPts val="73"/>
              </a:spcBef>
              <a:spcAft>
                <a:spcPts val="0"/>
              </a:spcAft>
            </a:pPr>
            <a:r>
              <a:rPr lang="es-ES" sz="450" dirty="0"/>
              <a:t>Socio y </a:t>
            </a:r>
            <a:r>
              <a:rPr lang="es-ES" sz="450" dirty="0" err="1"/>
              <a:t>Chairman</a:t>
            </a:r>
            <a:endParaRPr lang="es-ES" sz="450" dirty="0"/>
          </a:p>
          <a:p>
            <a:pPr marL="19085" eaLnBrk="1" fontAlgn="t" hangingPunct="1">
              <a:spcBef>
                <a:spcPts val="73"/>
              </a:spcBef>
              <a:spcAft>
                <a:spcPts val="0"/>
              </a:spcAft>
            </a:pPr>
            <a:r>
              <a:rPr lang="es-ES" sz="450" dirty="0"/>
              <a:t>edelafuente@llorenteycuenca.com </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Mike Fernández </a:t>
            </a:r>
          </a:p>
          <a:p>
            <a:pPr marL="19085" eaLnBrk="1" fontAlgn="t" hangingPunct="1">
              <a:spcBef>
                <a:spcPts val="73"/>
              </a:spcBef>
              <a:spcAft>
                <a:spcPts val="0"/>
              </a:spcAft>
            </a:pPr>
            <a:r>
              <a:rPr lang="es-ES" sz="450" dirty="0"/>
              <a:t>CEO</a:t>
            </a:r>
          </a:p>
          <a:p>
            <a:pPr marL="19085" eaLnBrk="1" fontAlgn="t" hangingPunct="1">
              <a:spcBef>
                <a:spcPts val="73"/>
              </a:spcBef>
              <a:spcAft>
                <a:spcPts val="0"/>
              </a:spcAft>
            </a:pPr>
            <a:r>
              <a:rPr lang="es-ES" sz="450" dirty="0"/>
              <a:t>mikefernandez@llorenteycuenca.com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n-US" sz="450" dirty="0">
                <a:solidFill>
                  <a:srgbClr val="148C9C"/>
                </a:solidFill>
              </a:rPr>
              <a:t>Miami</a:t>
            </a:r>
          </a:p>
          <a:p>
            <a:pPr marL="19085" eaLnBrk="1" fontAlgn="t" hangingPunct="1">
              <a:spcBef>
                <a:spcPts val="73"/>
              </a:spcBef>
              <a:spcAft>
                <a:spcPts val="0"/>
              </a:spcAft>
            </a:pPr>
            <a:r>
              <a:rPr lang="es-ES" sz="450" kern="1200" dirty="0">
                <a:solidFill>
                  <a:schemeClr val="tx1"/>
                </a:solidFill>
                <a:latin typeface="Montserrat Medium" panose="00000600000000000000" pitchFamily="2" charset="0"/>
                <a:ea typeface="+mn-ea"/>
                <a:cs typeface="+mn-cs"/>
              </a:rPr>
              <a:t>Claudia </a:t>
            </a:r>
            <a:r>
              <a:rPr lang="es-ES" sz="450" kern="1200" dirty="0" err="1">
                <a:solidFill>
                  <a:schemeClr val="tx1"/>
                </a:solidFill>
                <a:latin typeface="Montserrat Medium" panose="00000600000000000000" pitchFamily="2" charset="0"/>
                <a:ea typeface="+mn-ea"/>
                <a:cs typeface="+mn-cs"/>
              </a:rPr>
              <a:t>Gioia</a:t>
            </a:r>
            <a:endParaRPr lang="es-ES" sz="450" kern="1200" dirty="0">
              <a:solidFill>
                <a:schemeClr val="tx1"/>
              </a:solidFill>
              <a:latin typeface="Montserrat Medium" panose="00000600000000000000" pitchFamily="2" charset="0"/>
              <a:ea typeface="+mn-ea"/>
              <a:cs typeface="+mn-cs"/>
            </a:endParaRPr>
          </a:p>
          <a:p>
            <a:pPr marL="19085" eaLnBrk="1" fontAlgn="t" hangingPunct="1">
              <a:spcBef>
                <a:spcPts val="73"/>
              </a:spcBef>
              <a:spcAft>
                <a:spcPts val="0"/>
              </a:spcAft>
            </a:pPr>
            <a:r>
              <a:rPr lang="es-ES" sz="450" dirty="0"/>
              <a:t>Directora de Desarrollo de Negocio </a:t>
            </a:r>
            <a:r>
              <a:rPr lang="es-ES" sz="450" dirty="0" err="1"/>
              <a:t>LatAm</a:t>
            </a:r>
            <a:endParaRPr lang="es-ES" sz="450" dirty="0"/>
          </a:p>
          <a:p>
            <a:pPr marL="19085" eaLnBrk="1" fontAlgn="t" hangingPunct="1">
              <a:spcBef>
                <a:spcPts val="73"/>
              </a:spcBef>
              <a:spcAft>
                <a:spcPts val="0"/>
              </a:spcAft>
            </a:pPr>
            <a:endParaRPr lang="en-US" sz="450" dirty="0"/>
          </a:p>
          <a:p>
            <a:pPr marL="19085" eaLnBrk="1" fontAlgn="t" hangingPunct="1">
              <a:spcBef>
                <a:spcPts val="73"/>
              </a:spcBef>
              <a:spcAft>
                <a:spcPts val="0"/>
              </a:spcAft>
            </a:pPr>
            <a:r>
              <a:rPr lang="en-US" sz="450" dirty="0"/>
              <a:t>600 Brickell Avenue   Suite 2020</a:t>
            </a:r>
          </a:p>
          <a:p>
            <a:pPr marL="19085" eaLnBrk="1" fontAlgn="t" hangingPunct="1">
              <a:spcBef>
                <a:spcPts val="73"/>
              </a:spcBef>
              <a:spcAft>
                <a:spcPts val="0"/>
              </a:spcAft>
            </a:pPr>
            <a:r>
              <a:rPr lang="en-US" sz="450" dirty="0"/>
              <a:t>Miami   FL   33131</a:t>
            </a:r>
          </a:p>
          <a:p>
            <a:pPr marL="19085" eaLnBrk="1" fontAlgn="t" hangingPunct="1">
              <a:spcBef>
                <a:spcPts val="73"/>
              </a:spcBef>
              <a:spcAft>
                <a:spcPts val="0"/>
              </a:spcAft>
            </a:pPr>
            <a:r>
              <a:rPr lang="en-US" sz="450" dirty="0"/>
              <a:t>T. +1 786 590 1000</a:t>
            </a:r>
          </a:p>
          <a:p>
            <a:pPr marL="19085" eaLnBrk="1" fontAlgn="t" hangingPunct="1">
              <a:spcBef>
                <a:spcPts val="73"/>
              </a:spcBef>
              <a:spcAft>
                <a:spcPts val="0"/>
              </a:spcAft>
            </a:pPr>
            <a:endParaRPr lang="en-US" sz="450" dirty="0"/>
          </a:p>
          <a:p>
            <a:pPr marL="19085" eaLnBrk="1" fontAlgn="t" hangingPunct="1">
              <a:spcBef>
                <a:spcPts val="73"/>
              </a:spcBef>
              <a:spcAft>
                <a:spcPts val="0"/>
              </a:spcAft>
            </a:pPr>
            <a:r>
              <a:rPr lang="en-US" sz="450" dirty="0">
                <a:solidFill>
                  <a:srgbClr val="148C9C"/>
                </a:solidFill>
              </a:rPr>
              <a:t>Nueva York</a:t>
            </a:r>
          </a:p>
          <a:p>
            <a:pPr marL="19085" eaLnBrk="1" fontAlgn="t" hangingPunct="1">
              <a:spcBef>
                <a:spcPts val="73"/>
              </a:spcBef>
              <a:spcAft>
                <a:spcPts val="0"/>
              </a:spcAft>
            </a:pPr>
            <a:r>
              <a:rPr lang="es-ES" sz="450" dirty="0">
                <a:latin typeface="Montserrat Medium" panose="00000600000000000000" pitchFamily="2" charset="0"/>
              </a:rPr>
              <a:t>Gerard </a:t>
            </a:r>
            <a:r>
              <a:rPr lang="es-ES" sz="450" dirty="0" err="1">
                <a:latin typeface="Montserrat Medium" panose="00000600000000000000" pitchFamily="2" charset="0"/>
              </a:rPr>
              <a:t>Guiu</a:t>
            </a:r>
            <a:endParaRPr lang="es-ES" sz="450" dirty="0">
              <a:latin typeface="Montserrat Medium" panose="00000600000000000000" pitchFamily="2" charset="0"/>
            </a:endParaRPr>
          </a:p>
          <a:p>
            <a:pPr marL="19085" eaLnBrk="1" fontAlgn="t" hangingPunct="1">
              <a:spcBef>
                <a:spcPts val="73"/>
              </a:spcBef>
              <a:spcAft>
                <a:spcPts val="0"/>
              </a:spcAft>
            </a:pPr>
            <a:r>
              <a:rPr lang="es-ES" sz="450" dirty="0"/>
              <a:t>Director de Desarrollo de Negocio Internacional</a:t>
            </a:r>
          </a:p>
          <a:p>
            <a:pPr marL="19085" eaLnBrk="1" fontAlgn="t" hangingPunct="1">
              <a:spcBef>
                <a:spcPts val="73"/>
              </a:spcBef>
              <a:spcAft>
                <a:spcPts val="0"/>
              </a:spcAft>
            </a:pPr>
            <a:r>
              <a:rPr lang="es-ES" sz="450" dirty="0"/>
              <a:t>gguiu@llorenteycuenca.com</a:t>
            </a:r>
          </a:p>
          <a:p>
            <a:pPr marL="19085" eaLnBrk="1" fontAlgn="t" hangingPunct="1">
              <a:spcBef>
                <a:spcPts val="73"/>
              </a:spcBef>
              <a:spcAft>
                <a:spcPts val="0"/>
              </a:spcAft>
            </a:pPr>
            <a:endParaRPr lang="en-US" sz="450" dirty="0"/>
          </a:p>
          <a:p>
            <a:pPr marL="19085" eaLnBrk="1" fontAlgn="t" hangingPunct="1">
              <a:spcBef>
                <a:spcPts val="73"/>
              </a:spcBef>
              <a:spcAft>
                <a:spcPts val="0"/>
              </a:spcAft>
            </a:pPr>
            <a:r>
              <a:rPr lang="en-US" sz="450" dirty="0"/>
              <a:t>277 Park Avenue   39th Floor</a:t>
            </a:r>
          </a:p>
          <a:p>
            <a:pPr marL="19085" eaLnBrk="1" fontAlgn="t" hangingPunct="1">
              <a:spcBef>
                <a:spcPts val="73"/>
              </a:spcBef>
              <a:spcAft>
                <a:spcPts val="0"/>
              </a:spcAft>
            </a:pPr>
            <a:r>
              <a:rPr lang="en-US" sz="450" dirty="0"/>
              <a:t>New York   NY   10172</a:t>
            </a:r>
          </a:p>
          <a:p>
            <a:pPr marL="19085" eaLnBrk="1" fontAlgn="t" hangingPunct="1">
              <a:spcBef>
                <a:spcPts val="73"/>
              </a:spcBef>
              <a:spcAft>
                <a:spcPts val="0"/>
              </a:spcAft>
            </a:pPr>
            <a:r>
              <a:rPr lang="en-US" sz="450" dirty="0"/>
              <a:t>T . +1 212 371 5999 (ext. 309)</a:t>
            </a:r>
            <a:endParaRPr lang="es-ES" sz="450" dirty="0"/>
          </a:p>
          <a:p>
            <a:pPr marL="19085" eaLnBrk="1" fontAlgn="t" hangingPunct="1">
              <a:spcBef>
                <a:spcPts val="73"/>
              </a:spcBef>
              <a:spcAft>
                <a:spcPts val="0"/>
              </a:spcAft>
            </a:pPr>
            <a:endParaRPr lang="es-ES" sz="450" dirty="0"/>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r>
              <a:rPr lang="es-ES" sz="450" dirty="0">
                <a:solidFill>
                  <a:srgbClr val="148C9C"/>
                </a:solidFill>
                <a:latin typeface="Montserrat Bold" panose="00000800000000000000" pitchFamily="2" charset="0"/>
              </a:rPr>
              <a:t>REGIÓN NORTE</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Javier Rosado</a:t>
            </a:r>
          </a:p>
          <a:p>
            <a:pPr marL="19085" eaLnBrk="1" fontAlgn="t" hangingPunct="1">
              <a:spcBef>
                <a:spcPts val="73"/>
              </a:spcBef>
              <a:spcAft>
                <a:spcPts val="0"/>
              </a:spcAft>
            </a:pPr>
            <a:r>
              <a:rPr lang="es-ES" sz="450" dirty="0"/>
              <a:t>Director General Regional jrosado@llorenteycuenca.com </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Ciudad de México</a:t>
            </a:r>
          </a:p>
          <a:p>
            <a:pPr marL="19085" eaLnBrk="1" fontAlgn="t" hangingPunct="1">
              <a:spcBef>
                <a:spcPts val="73"/>
              </a:spcBef>
              <a:spcAft>
                <a:spcPts val="0"/>
              </a:spcAft>
            </a:pPr>
            <a:r>
              <a:rPr lang="es-ES" sz="450" dirty="0">
                <a:latin typeface="Montserrat Medium" panose="00000600000000000000" pitchFamily="2" charset="0"/>
              </a:rPr>
              <a:t>Juan Arteaga</a:t>
            </a:r>
          </a:p>
          <a:p>
            <a:pPr marL="19085" eaLnBrk="1" fontAlgn="t" hangingPunct="1">
              <a:spcBef>
                <a:spcPts val="73"/>
              </a:spcBef>
              <a:spcAft>
                <a:spcPts val="0"/>
              </a:spcAft>
            </a:pPr>
            <a:r>
              <a:rPr lang="es-ES" sz="450" dirty="0"/>
              <a:t>Director General jarteaga@llorenteycuenca.com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Rogelio Blanco</a:t>
            </a:r>
          </a:p>
          <a:p>
            <a:pPr marL="19085" eaLnBrk="1" fontAlgn="t" hangingPunct="1">
              <a:spcBef>
                <a:spcPts val="73"/>
              </a:spcBef>
              <a:spcAft>
                <a:spcPts val="0"/>
              </a:spcAft>
            </a:pPr>
            <a:r>
              <a:rPr lang="es-ES" sz="450" dirty="0"/>
              <a:t>Director General</a:t>
            </a:r>
          </a:p>
          <a:p>
            <a:pPr marL="19085" eaLnBrk="1" fontAlgn="t" hangingPunct="1">
              <a:spcBef>
                <a:spcPts val="73"/>
              </a:spcBef>
              <a:spcAft>
                <a:spcPts val="0"/>
              </a:spcAft>
            </a:pPr>
            <a:r>
              <a:rPr lang="es-ES" sz="450" dirty="0"/>
              <a:t>rblanco@llorenteycuenca.com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t>Av. Paseo de la Reforma, 412   Piso 14</a:t>
            </a:r>
          </a:p>
          <a:p>
            <a:pPr marL="19085" eaLnBrk="1" fontAlgn="t" hangingPunct="1">
              <a:spcBef>
                <a:spcPts val="73"/>
              </a:spcBef>
              <a:spcAft>
                <a:spcPts val="0"/>
              </a:spcAft>
            </a:pPr>
            <a:r>
              <a:rPr lang="es-ES" sz="450" dirty="0"/>
              <a:t>Col. Juárez, Alcaldía Cuauhtémoc </a:t>
            </a:r>
          </a:p>
          <a:p>
            <a:pPr marL="19085" eaLnBrk="1" fontAlgn="t" hangingPunct="1">
              <a:spcBef>
                <a:spcPts val="73"/>
              </a:spcBef>
              <a:spcAft>
                <a:spcPts val="0"/>
              </a:spcAft>
            </a:pPr>
            <a:r>
              <a:rPr lang="es-ES" sz="450" dirty="0"/>
              <a:t>CP 06600   Ciudad de México</a:t>
            </a:r>
          </a:p>
          <a:p>
            <a:pPr marL="19085" eaLnBrk="1" fontAlgn="t" hangingPunct="1">
              <a:spcBef>
                <a:spcPts val="73"/>
              </a:spcBef>
              <a:spcAft>
                <a:spcPts val="0"/>
              </a:spcAft>
            </a:pPr>
            <a:r>
              <a:rPr lang="es-ES" sz="450" dirty="0"/>
              <a:t>T. +52 55 5257 1084</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Panamá</a:t>
            </a:r>
          </a:p>
          <a:p>
            <a:pPr marL="19085" eaLnBrk="1" fontAlgn="t" hangingPunct="1">
              <a:spcBef>
                <a:spcPts val="73"/>
              </a:spcBef>
              <a:spcAft>
                <a:spcPts val="0"/>
              </a:spcAft>
            </a:pPr>
            <a:r>
              <a:rPr lang="es-ES" sz="450" dirty="0">
                <a:latin typeface="Montserrat Medium" panose="00000600000000000000" pitchFamily="2" charset="0"/>
              </a:rPr>
              <a:t>Manuel Domínguez</a:t>
            </a:r>
          </a:p>
          <a:p>
            <a:pPr marL="19085" eaLnBrk="1" fontAlgn="t" hangingPunct="1">
              <a:spcBef>
                <a:spcPts val="73"/>
              </a:spcBef>
              <a:spcAft>
                <a:spcPts val="0"/>
              </a:spcAft>
            </a:pPr>
            <a:r>
              <a:rPr lang="es-ES" sz="450" dirty="0"/>
              <a:t>Director General</a:t>
            </a:r>
          </a:p>
          <a:p>
            <a:pPr marL="19085" eaLnBrk="1" fontAlgn="t" hangingPunct="1">
              <a:spcBef>
                <a:spcPts val="73"/>
              </a:spcBef>
              <a:spcAft>
                <a:spcPts val="0"/>
              </a:spcAft>
            </a:pPr>
            <a:r>
              <a:rPr lang="es-ES" sz="450" dirty="0"/>
              <a:t>psolanilla@llorenteycuenca.com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err="1"/>
              <a:t>Sortis</a:t>
            </a:r>
            <a:r>
              <a:rPr lang="es-ES" sz="450" dirty="0"/>
              <a:t> Business Tower   Piso 9   Calle 57</a:t>
            </a:r>
          </a:p>
          <a:p>
            <a:pPr marL="19085" eaLnBrk="1" fontAlgn="t" hangingPunct="1">
              <a:spcBef>
                <a:spcPts val="73"/>
              </a:spcBef>
              <a:spcAft>
                <a:spcPts val="0"/>
              </a:spcAft>
            </a:pPr>
            <a:r>
              <a:rPr lang="es-ES" sz="450" dirty="0" err="1"/>
              <a:t>Obarrio</a:t>
            </a:r>
            <a:r>
              <a:rPr lang="es-ES" sz="450" dirty="0"/>
              <a:t>   Panamá</a:t>
            </a:r>
          </a:p>
          <a:p>
            <a:pPr marL="19085" eaLnBrk="1" fontAlgn="t" hangingPunct="1">
              <a:spcBef>
                <a:spcPts val="73"/>
              </a:spcBef>
              <a:spcAft>
                <a:spcPts val="0"/>
              </a:spcAft>
            </a:pPr>
            <a:r>
              <a:rPr lang="es-ES" sz="450" dirty="0"/>
              <a:t>T. +507 206 5200</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Santo Domingo</a:t>
            </a:r>
          </a:p>
          <a:p>
            <a:pPr marL="19085" eaLnBrk="1" fontAlgn="t" hangingPunct="1">
              <a:spcBef>
                <a:spcPts val="73"/>
              </a:spcBef>
              <a:spcAft>
                <a:spcPts val="0"/>
              </a:spcAft>
            </a:pPr>
            <a:r>
              <a:rPr lang="es-ES" sz="450" dirty="0">
                <a:latin typeface="Montserrat Medium" panose="00000600000000000000" pitchFamily="2" charset="0"/>
              </a:rPr>
              <a:t>Iban Campo</a:t>
            </a:r>
          </a:p>
          <a:p>
            <a:pPr marL="19085" eaLnBrk="1" fontAlgn="t" hangingPunct="1">
              <a:spcBef>
                <a:spcPts val="73"/>
              </a:spcBef>
              <a:spcAft>
                <a:spcPts val="0"/>
              </a:spcAft>
            </a:pPr>
            <a:r>
              <a:rPr lang="es-ES" sz="450" dirty="0"/>
              <a:t>Director General</a:t>
            </a:r>
          </a:p>
          <a:p>
            <a:pPr marL="19085" eaLnBrk="1" fontAlgn="t" hangingPunct="1">
              <a:spcBef>
                <a:spcPts val="73"/>
              </a:spcBef>
              <a:spcAft>
                <a:spcPts val="0"/>
              </a:spcAft>
            </a:pPr>
            <a:r>
              <a:rPr lang="es-ES" sz="450" dirty="0"/>
              <a:t>icampo@llorenteycuenca.com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t>Av. Abraham Lincoln 1069   </a:t>
            </a:r>
          </a:p>
          <a:p>
            <a:pPr marL="19085" eaLnBrk="1" fontAlgn="t" hangingPunct="1">
              <a:spcBef>
                <a:spcPts val="73"/>
              </a:spcBef>
              <a:spcAft>
                <a:spcPts val="0"/>
              </a:spcAft>
            </a:pPr>
            <a:r>
              <a:rPr lang="es-ES" sz="450" dirty="0"/>
              <a:t>Torre Ejecutiva Sonora   Planta 7   </a:t>
            </a:r>
          </a:p>
          <a:p>
            <a:pPr marL="19085" eaLnBrk="1" fontAlgn="t" hangingPunct="1">
              <a:spcBef>
                <a:spcPts val="73"/>
              </a:spcBef>
              <a:spcAft>
                <a:spcPts val="0"/>
              </a:spcAft>
            </a:pPr>
            <a:r>
              <a:rPr lang="es-ES" sz="450" dirty="0"/>
              <a:t>Suite 702</a:t>
            </a:r>
          </a:p>
          <a:p>
            <a:pPr marL="19085" eaLnBrk="1" fontAlgn="t" hangingPunct="1">
              <a:spcBef>
                <a:spcPts val="73"/>
              </a:spcBef>
              <a:spcAft>
                <a:spcPts val="0"/>
              </a:spcAft>
            </a:pPr>
            <a:r>
              <a:rPr lang="es-ES" sz="450" dirty="0"/>
              <a:t>Santo Domingo   Republica Dominicana</a:t>
            </a:r>
          </a:p>
          <a:p>
            <a:pPr marL="19085" eaLnBrk="1" fontAlgn="t" hangingPunct="1">
              <a:spcBef>
                <a:spcPts val="73"/>
              </a:spcBef>
              <a:spcAft>
                <a:spcPts val="0"/>
              </a:spcAft>
            </a:pPr>
            <a:r>
              <a:rPr lang="es-ES" sz="450" dirty="0"/>
              <a:t>T. +1 809 6161975</a:t>
            </a:r>
          </a:p>
          <a:p>
            <a:pPr marL="19085" eaLnBrk="1" fontAlgn="t" hangingPunct="1">
              <a:spcBef>
                <a:spcPts val="73"/>
              </a:spcBef>
              <a:spcAft>
                <a:spcPts val="0"/>
              </a:spcAft>
            </a:pPr>
            <a:endParaRPr lang="es-ES" sz="450" dirty="0"/>
          </a:p>
          <a:p>
            <a:pPr marL="19085" eaLnBrk="1" fontAlgn="t" hangingPunct="1">
              <a:spcBef>
                <a:spcPts val="73"/>
              </a:spcBef>
              <a:spcAft>
                <a:spcPts val="0"/>
              </a:spcAft>
            </a:pPr>
            <a:endParaRPr lang="es-ES" sz="450" dirty="0"/>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r>
              <a:rPr lang="es-ES" sz="450" dirty="0">
                <a:solidFill>
                  <a:srgbClr val="148C9C"/>
                </a:solidFill>
                <a:latin typeface="Montserrat Bold" panose="00000800000000000000" pitchFamily="2" charset="0"/>
              </a:rPr>
              <a:t>REGIÓN ANDINA</a:t>
            </a: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r>
              <a:rPr lang="es-ES" sz="450" dirty="0">
                <a:latin typeface="Montserrat Medium" panose="00000600000000000000" pitchFamily="2" charset="0"/>
              </a:rPr>
              <a:t>Luis Miguel Peña</a:t>
            </a:r>
          </a:p>
          <a:p>
            <a:pPr marL="19085" eaLnBrk="1" fontAlgn="t" hangingPunct="1">
              <a:spcBef>
                <a:spcPts val="73"/>
              </a:spcBef>
              <a:spcAft>
                <a:spcPts val="0"/>
              </a:spcAft>
            </a:pPr>
            <a:r>
              <a:rPr lang="es-ES" sz="450" dirty="0"/>
              <a:t>Socio y Director General Regional</a:t>
            </a:r>
          </a:p>
          <a:p>
            <a:pPr marL="19085" eaLnBrk="1" fontAlgn="t" hangingPunct="1">
              <a:spcBef>
                <a:spcPts val="73"/>
              </a:spcBef>
              <a:spcAft>
                <a:spcPts val="0"/>
              </a:spcAft>
            </a:pPr>
            <a:r>
              <a:rPr lang="es-ES" sz="450" dirty="0"/>
              <a:t>lmpena@llorenteycuenca.com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Bogotá</a:t>
            </a:r>
          </a:p>
          <a:p>
            <a:pPr marL="19085" eaLnBrk="1" fontAlgn="t" hangingPunct="1">
              <a:spcBef>
                <a:spcPts val="73"/>
              </a:spcBef>
              <a:spcAft>
                <a:spcPts val="0"/>
              </a:spcAft>
            </a:pPr>
            <a:r>
              <a:rPr lang="es-ES" sz="450" dirty="0">
                <a:latin typeface="Montserrat Medium" panose="00000600000000000000" pitchFamily="2" charset="0"/>
              </a:rPr>
              <a:t>María Esteve</a:t>
            </a:r>
          </a:p>
          <a:p>
            <a:pPr marL="19085" eaLnBrk="1" fontAlgn="t" hangingPunct="1">
              <a:spcBef>
                <a:spcPts val="73"/>
              </a:spcBef>
              <a:spcAft>
                <a:spcPts val="0"/>
              </a:spcAft>
            </a:pPr>
            <a:r>
              <a:rPr lang="es-ES" sz="450" dirty="0"/>
              <a:t>Socia y Directora General mesteve@llorenteycuenca.com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t>Av. Calle 82, # 9-65   Piso 4</a:t>
            </a:r>
          </a:p>
          <a:p>
            <a:pPr marL="19085" eaLnBrk="1" fontAlgn="t" hangingPunct="1">
              <a:spcBef>
                <a:spcPts val="73"/>
              </a:spcBef>
              <a:spcAft>
                <a:spcPts val="0"/>
              </a:spcAft>
            </a:pPr>
            <a:r>
              <a:rPr lang="es-ES" sz="450" dirty="0"/>
              <a:t>Bogotá D.C.   Colombia</a:t>
            </a:r>
          </a:p>
          <a:p>
            <a:pPr marL="19085" eaLnBrk="1" fontAlgn="t" hangingPunct="1">
              <a:spcBef>
                <a:spcPts val="73"/>
              </a:spcBef>
              <a:spcAft>
                <a:spcPts val="0"/>
              </a:spcAft>
            </a:pPr>
            <a:r>
              <a:rPr lang="es-ES" sz="450" dirty="0"/>
              <a:t>T. +57 1 7438000 </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Lima</a:t>
            </a:r>
          </a:p>
          <a:p>
            <a:pPr marL="19085" eaLnBrk="1" fontAlgn="t" hangingPunct="1">
              <a:spcBef>
                <a:spcPts val="73"/>
              </a:spcBef>
              <a:spcAft>
                <a:spcPts val="0"/>
              </a:spcAft>
            </a:pPr>
            <a:r>
              <a:rPr lang="es-ES" sz="450" dirty="0">
                <a:latin typeface="Montserrat Medium" panose="00000600000000000000" pitchFamily="2" charset="0"/>
              </a:rPr>
              <a:t>Luis Miguel Peña</a:t>
            </a:r>
          </a:p>
          <a:p>
            <a:pPr marL="19085" eaLnBrk="1" fontAlgn="t" hangingPunct="1">
              <a:spcBef>
                <a:spcPts val="73"/>
              </a:spcBef>
              <a:spcAft>
                <a:spcPts val="0"/>
              </a:spcAft>
            </a:pPr>
            <a:r>
              <a:rPr lang="es-ES" sz="450" dirty="0"/>
              <a:t>lmpena@llorenteycuenca.com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t>Av. Andrés Reyes 420, piso 7</a:t>
            </a:r>
          </a:p>
          <a:p>
            <a:pPr marL="19085" eaLnBrk="1" fontAlgn="t" hangingPunct="1">
              <a:spcBef>
                <a:spcPts val="73"/>
              </a:spcBef>
              <a:spcAft>
                <a:spcPts val="0"/>
              </a:spcAft>
            </a:pPr>
            <a:r>
              <a:rPr lang="es-ES" sz="450" dirty="0"/>
              <a:t>San Isidro</a:t>
            </a:r>
          </a:p>
          <a:p>
            <a:pPr marL="19085" eaLnBrk="1" fontAlgn="t" hangingPunct="1">
              <a:spcBef>
                <a:spcPts val="73"/>
              </a:spcBef>
              <a:spcAft>
                <a:spcPts val="0"/>
              </a:spcAft>
            </a:pPr>
            <a:r>
              <a:rPr lang="es-ES" sz="450" dirty="0"/>
              <a:t>T. +51 1 2229491</a:t>
            </a: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r>
              <a:rPr lang="es-ES" sz="450" dirty="0">
                <a:solidFill>
                  <a:srgbClr val="148C9C"/>
                </a:solidFill>
              </a:rPr>
              <a:t>Quito</a:t>
            </a:r>
          </a:p>
          <a:p>
            <a:pPr marL="19085" eaLnBrk="1" fontAlgn="t" hangingPunct="1">
              <a:spcBef>
                <a:spcPts val="73"/>
              </a:spcBef>
              <a:spcAft>
                <a:spcPts val="0"/>
              </a:spcAft>
            </a:pPr>
            <a:r>
              <a:rPr lang="es-ES" sz="450" dirty="0">
                <a:latin typeface="Montserrat Medium" panose="00000600000000000000" pitchFamily="2" charset="0"/>
              </a:rPr>
              <a:t>Carlos Llanos</a:t>
            </a:r>
          </a:p>
          <a:p>
            <a:pPr marL="19085" eaLnBrk="1" fontAlgn="t" hangingPunct="1">
              <a:spcBef>
                <a:spcPts val="73"/>
              </a:spcBef>
              <a:spcAft>
                <a:spcPts val="0"/>
              </a:spcAft>
            </a:pPr>
            <a:r>
              <a:rPr lang="es-ES" sz="450" dirty="0"/>
              <a:t>Director General</a:t>
            </a:r>
          </a:p>
          <a:p>
            <a:pPr marL="19085" eaLnBrk="1" fontAlgn="t" hangingPunct="1">
              <a:spcBef>
                <a:spcPts val="73"/>
              </a:spcBef>
              <a:spcAft>
                <a:spcPts val="0"/>
              </a:spcAft>
            </a:pPr>
            <a:r>
              <a:rPr lang="es-ES" sz="450" dirty="0"/>
              <a:t>cllanos@llorenteycuenca.com </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t>Avda. 12 de Octubre N24-528 y Cordero  Edificio </a:t>
            </a:r>
            <a:r>
              <a:rPr lang="es-ES" sz="450" dirty="0" err="1"/>
              <a:t>World</a:t>
            </a:r>
            <a:r>
              <a:rPr lang="es-ES" sz="450" dirty="0"/>
              <a:t> </a:t>
            </a:r>
            <a:r>
              <a:rPr lang="es-ES" sz="450" dirty="0" err="1"/>
              <a:t>Trade</a:t>
            </a:r>
            <a:r>
              <a:rPr lang="es-ES" sz="450" dirty="0"/>
              <a:t> Center    </a:t>
            </a:r>
            <a:r>
              <a:rPr lang="es-ES" sz="450" baseline="0" dirty="0"/>
              <a:t>                  </a:t>
            </a:r>
            <a:r>
              <a:rPr lang="es-ES" sz="450" dirty="0"/>
              <a:t>Torre B  piso 11</a:t>
            </a:r>
          </a:p>
          <a:p>
            <a:pPr marL="19085" eaLnBrk="1" fontAlgn="t" hangingPunct="1">
              <a:spcBef>
                <a:spcPts val="73"/>
              </a:spcBef>
              <a:spcAft>
                <a:spcPts val="0"/>
              </a:spcAft>
            </a:pPr>
            <a:r>
              <a:rPr lang="es-ES" sz="450" dirty="0"/>
              <a:t>T. +593 2 2565820</a:t>
            </a:r>
          </a:p>
          <a:p>
            <a:pPr marL="19085" eaLnBrk="1" fontAlgn="t" hangingPunct="1">
              <a:spcBef>
                <a:spcPts val="73"/>
              </a:spcBef>
              <a:spcAft>
                <a:spcPts val="0"/>
              </a:spcAft>
            </a:pPr>
            <a:endParaRPr lang="es-ES" sz="450" dirty="0"/>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_tradnl"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r>
              <a:rPr lang="es-ES" sz="450" dirty="0">
                <a:solidFill>
                  <a:srgbClr val="148C9C"/>
                </a:solidFill>
                <a:latin typeface="Montserrat Bold" panose="00000800000000000000" pitchFamily="2" charset="0"/>
              </a:rPr>
              <a:t>REGIÓN SUR</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latin typeface="Montserrat Medium" panose="00000600000000000000" pitchFamily="2" charset="0"/>
              </a:rPr>
              <a:t>Juan Carlos </a:t>
            </a:r>
            <a:r>
              <a:rPr lang="es-ES" sz="450" dirty="0" err="1">
                <a:latin typeface="Montserrat Medium" panose="00000600000000000000" pitchFamily="2" charset="0"/>
              </a:rPr>
              <a:t>Gozzer</a:t>
            </a:r>
            <a:endParaRPr lang="es-ES" sz="450" dirty="0">
              <a:latin typeface="Montserrat Medium" panose="00000600000000000000" pitchFamily="2" charset="0"/>
            </a:endParaRPr>
          </a:p>
          <a:p>
            <a:pPr marL="19085" eaLnBrk="1" fontAlgn="t" hangingPunct="1">
              <a:spcBef>
                <a:spcPts val="73"/>
              </a:spcBef>
              <a:spcAft>
                <a:spcPts val="0"/>
              </a:spcAft>
            </a:pPr>
            <a:r>
              <a:rPr lang="es-ES" sz="450" dirty="0"/>
              <a:t>Director General Regional jcgozzer@llorenteycuenca.com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São Paulo y Rio de Janeiro</a:t>
            </a:r>
          </a:p>
          <a:p>
            <a:pPr marL="19085" eaLnBrk="1" fontAlgn="t" hangingPunct="1">
              <a:spcBef>
                <a:spcPts val="73"/>
              </a:spcBef>
              <a:spcAft>
                <a:spcPts val="0"/>
              </a:spcAft>
            </a:pPr>
            <a:r>
              <a:rPr lang="es-ES" sz="450" dirty="0" err="1">
                <a:latin typeface="Montserrat Medium" panose="00000600000000000000" pitchFamily="2" charset="0"/>
              </a:rPr>
              <a:t>Cleber</a:t>
            </a:r>
            <a:r>
              <a:rPr lang="es-ES" sz="450" dirty="0">
                <a:latin typeface="Montserrat Medium" panose="00000600000000000000" pitchFamily="2" charset="0"/>
              </a:rPr>
              <a:t> </a:t>
            </a:r>
            <a:r>
              <a:rPr lang="es-ES" sz="450" dirty="0" err="1">
                <a:latin typeface="Montserrat Medium" panose="00000600000000000000" pitchFamily="2" charset="0"/>
              </a:rPr>
              <a:t>Martins</a:t>
            </a:r>
            <a:endParaRPr lang="es-ES" sz="450" dirty="0">
              <a:latin typeface="Montserrat Medium" panose="00000600000000000000" pitchFamily="2" charset="0"/>
            </a:endParaRPr>
          </a:p>
          <a:p>
            <a:pPr marL="19085" eaLnBrk="1" fontAlgn="t" hangingPunct="1">
              <a:spcBef>
                <a:spcPts val="73"/>
              </a:spcBef>
              <a:spcAft>
                <a:spcPts val="0"/>
              </a:spcAft>
            </a:pPr>
            <a:r>
              <a:rPr lang="es-ES" sz="450" dirty="0"/>
              <a:t>Director General</a:t>
            </a:r>
          </a:p>
          <a:p>
            <a:pPr marL="19085" eaLnBrk="1" fontAlgn="t" hangingPunct="1">
              <a:spcBef>
                <a:spcPts val="73"/>
              </a:spcBef>
              <a:spcAft>
                <a:spcPts val="0"/>
              </a:spcAft>
            </a:pPr>
            <a:r>
              <a:rPr lang="es-ES" sz="450" dirty="0"/>
              <a:t>clebermartins@llorenteycuenca.com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err="1"/>
              <a:t>Rua</a:t>
            </a:r>
            <a:r>
              <a:rPr lang="es-ES" sz="450" dirty="0"/>
              <a:t> Oscar Freire, 379   </a:t>
            </a:r>
            <a:r>
              <a:rPr lang="es-ES" sz="450" dirty="0" err="1"/>
              <a:t>Cj</a:t>
            </a:r>
            <a:r>
              <a:rPr lang="es-ES" sz="450" dirty="0"/>
              <a:t> 111</a:t>
            </a:r>
          </a:p>
          <a:p>
            <a:pPr marL="19085" eaLnBrk="1" fontAlgn="t" hangingPunct="1">
              <a:spcBef>
                <a:spcPts val="73"/>
              </a:spcBef>
              <a:spcAft>
                <a:spcPts val="0"/>
              </a:spcAft>
            </a:pPr>
            <a:r>
              <a:rPr lang="es-ES" sz="450" dirty="0" err="1"/>
              <a:t>Cerqueira</a:t>
            </a:r>
            <a:r>
              <a:rPr lang="es-ES" sz="450" dirty="0"/>
              <a:t> César SP   01426-001 </a:t>
            </a:r>
          </a:p>
          <a:p>
            <a:pPr marL="19085" eaLnBrk="1" fontAlgn="t" hangingPunct="1">
              <a:spcBef>
                <a:spcPts val="73"/>
              </a:spcBef>
              <a:spcAft>
                <a:spcPts val="0"/>
              </a:spcAft>
            </a:pPr>
            <a:r>
              <a:rPr lang="es-ES" sz="450" dirty="0"/>
              <a:t>T. +55 11 3060 3390</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err="1"/>
              <a:t>Ladeira</a:t>
            </a:r>
            <a:r>
              <a:rPr lang="es-ES" sz="450" dirty="0"/>
              <a:t> da </a:t>
            </a:r>
            <a:r>
              <a:rPr lang="es-ES" sz="450" dirty="0" err="1"/>
              <a:t>Glória</a:t>
            </a:r>
            <a:r>
              <a:rPr lang="es-ES" sz="450" dirty="0"/>
              <a:t>, 26    </a:t>
            </a:r>
          </a:p>
          <a:p>
            <a:pPr marL="19085" eaLnBrk="1" fontAlgn="t" hangingPunct="1">
              <a:spcBef>
                <a:spcPts val="73"/>
              </a:spcBef>
              <a:spcAft>
                <a:spcPts val="0"/>
              </a:spcAft>
            </a:pPr>
            <a:r>
              <a:rPr lang="es-ES" sz="450" dirty="0" err="1"/>
              <a:t>Estúdio</a:t>
            </a:r>
            <a:r>
              <a:rPr lang="es-ES" sz="450" dirty="0"/>
              <a:t> 243 e 246   </a:t>
            </a:r>
            <a:r>
              <a:rPr lang="es-ES" sz="450" dirty="0" err="1"/>
              <a:t>Glória</a:t>
            </a:r>
            <a:r>
              <a:rPr lang="es-ES" sz="450" dirty="0"/>
              <a:t>  </a:t>
            </a:r>
          </a:p>
          <a:p>
            <a:pPr marL="19085" eaLnBrk="1" fontAlgn="t" hangingPunct="1">
              <a:spcBef>
                <a:spcPts val="73"/>
              </a:spcBef>
              <a:spcAft>
                <a:spcPts val="0"/>
              </a:spcAft>
            </a:pPr>
            <a:r>
              <a:rPr lang="es-ES" sz="450" dirty="0"/>
              <a:t>Rio de Janeiro   RJ</a:t>
            </a:r>
          </a:p>
          <a:p>
            <a:pPr marL="19085" eaLnBrk="1" fontAlgn="t" hangingPunct="1">
              <a:spcBef>
                <a:spcPts val="73"/>
              </a:spcBef>
              <a:spcAft>
                <a:spcPts val="0"/>
              </a:spcAft>
            </a:pPr>
            <a:r>
              <a:rPr lang="es-ES" sz="450" dirty="0"/>
              <a:t>T. +55 21 3797 6400</a:t>
            </a:r>
          </a:p>
          <a:p>
            <a:pPr marL="19085" eaLnBrk="1" fontAlgn="t" hangingPunct="1">
              <a:spcBef>
                <a:spcPts val="73"/>
              </a:spcBef>
              <a:spcAft>
                <a:spcPts val="0"/>
              </a:spcAft>
            </a:pPr>
            <a:endParaRPr lang="es-ES" sz="450" dirty="0">
              <a:solidFill>
                <a:srgbClr val="148C9C"/>
              </a:solidFill>
            </a:endParaRPr>
          </a:p>
          <a:p>
            <a:pPr marL="19085" eaLnBrk="1" fontAlgn="t" hangingPunct="1">
              <a:spcBef>
                <a:spcPts val="73"/>
              </a:spcBef>
              <a:spcAft>
                <a:spcPts val="0"/>
              </a:spcAft>
            </a:pPr>
            <a:r>
              <a:rPr lang="es-ES" sz="450" dirty="0">
                <a:solidFill>
                  <a:srgbClr val="148C9C"/>
                </a:solidFill>
              </a:rPr>
              <a:t>Buenos Aires</a:t>
            </a:r>
          </a:p>
          <a:p>
            <a:pPr marL="19085" eaLnBrk="1" fontAlgn="t" hangingPunct="1">
              <a:spcBef>
                <a:spcPts val="73"/>
              </a:spcBef>
              <a:spcAft>
                <a:spcPts val="0"/>
              </a:spcAft>
            </a:pPr>
            <a:r>
              <a:rPr lang="es-ES" sz="450" dirty="0">
                <a:latin typeface="Montserrat Medium" panose="00000600000000000000" pitchFamily="2" charset="0"/>
              </a:rPr>
              <a:t>Mariano Vila</a:t>
            </a:r>
          </a:p>
          <a:p>
            <a:pPr marL="19085" eaLnBrk="1" fontAlgn="t" hangingPunct="1">
              <a:spcBef>
                <a:spcPts val="73"/>
              </a:spcBef>
              <a:spcAft>
                <a:spcPts val="0"/>
              </a:spcAft>
            </a:pPr>
            <a:r>
              <a:rPr lang="es-ES" sz="450" dirty="0"/>
              <a:t>Director General</a:t>
            </a:r>
          </a:p>
          <a:p>
            <a:pPr marL="19085" eaLnBrk="1" fontAlgn="t" hangingPunct="1">
              <a:spcBef>
                <a:spcPts val="73"/>
              </a:spcBef>
              <a:spcAft>
                <a:spcPts val="0"/>
              </a:spcAft>
            </a:pPr>
            <a:r>
              <a:rPr lang="es-ES" sz="450" dirty="0"/>
              <a:t>mvila@llorenteycuenca.com</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t>Av. Corrientes, 222   Piso 8</a:t>
            </a:r>
          </a:p>
          <a:p>
            <a:pPr marL="19085" eaLnBrk="1" fontAlgn="t" hangingPunct="1">
              <a:spcBef>
                <a:spcPts val="73"/>
              </a:spcBef>
              <a:spcAft>
                <a:spcPts val="0"/>
              </a:spcAft>
            </a:pPr>
            <a:r>
              <a:rPr lang="es-ES" sz="450" dirty="0"/>
              <a:t>C1043AAP </a:t>
            </a:r>
          </a:p>
          <a:p>
            <a:pPr marL="19085" eaLnBrk="1" fontAlgn="t" hangingPunct="1">
              <a:spcBef>
                <a:spcPts val="73"/>
              </a:spcBef>
              <a:spcAft>
                <a:spcPts val="0"/>
              </a:spcAft>
            </a:pPr>
            <a:r>
              <a:rPr lang="es-ES" sz="450" dirty="0"/>
              <a:t>T: +54 11 5556 0700</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solidFill>
                  <a:srgbClr val="148C9C"/>
                </a:solidFill>
              </a:rPr>
              <a:t>Santiago de Chile</a:t>
            </a:r>
          </a:p>
          <a:p>
            <a:pPr marL="19085" eaLnBrk="1" fontAlgn="t" hangingPunct="1">
              <a:spcBef>
                <a:spcPts val="73"/>
              </a:spcBef>
              <a:spcAft>
                <a:spcPts val="0"/>
              </a:spcAft>
            </a:pPr>
            <a:r>
              <a:rPr lang="es-ES" sz="450" dirty="0">
                <a:latin typeface="Montserrat Medium" panose="00000600000000000000" pitchFamily="2" charset="0"/>
              </a:rPr>
              <a:t>Francisco Aylwin</a:t>
            </a:r>
          </a:p>
          <a:p>
            <a:pPr marL="19085" eaLnBrk="1" fontAlgn="t" hangingPunct="1">
              <a:spcBef>
                <a:spcPts val="73"/>
              </a:spcBef>
              <a:spcAft>
                <a:spcPts val="0"/>
              </a:spcAft>
            </a:pPr>
            <a:r>
              <a:rPr lang="es-ES" sz="450" dirty="0"/>
              <a:t>Presidente y Consejero Chile</a:t>
            </a:r>
          </a:p>
          <a:p>
            <a:pPr marL="19085" eaLnBrk="1" fontAlgn="t" hangingPunct="1">
              <a:spcBef>
                <a:spcPts val="73"/>
              </a:spcBef>
              <a:spcAft>
                <a:spcPts val="0"/>
              </a:spcAft>
            </a:pPr>
            <a:r>
              <a:rPr lang="es-ES" sz="450" dirty="0"/>
              <a:t>ctellez@llorenteycuenca.com </a:t>
            </a:r>
          </a:p>
          <a:p>
            <a:pPr marL="19085" eaLnBrk="1" fontAlgn="t" hangingPunct="1">
              <a:spcBef>
                <a:spcPts val="73"/>
              </a:spcBef>
              <a:spcAft>
                <a:spcPts val="0"/>
              </a:spcAft>
            </a:pPr>
            <a:endParaRPr lang="es-ES" sz="450" dirty="0"/>
          </a:p>
          <a:p>
            <a:pPr marL="19085" eaLnBrk="1" fontAlgn="t" hangingPunct="1">
              <a:spcBef>
                <a:spcPts val="73"/>
              </a:spcBef>
              <a:spcAft>
                <a:spcPts val="0"/>
              </a:spcAft>
            </a:pPr>
            <a:r>
              <a:rPr lang="es-ES" sz="450" dirty="0"/>
              <a:t>Magdalena, 140   Oficina 1801</a:t>
            </a:r>
          </a:p>
          <a:p>
            <a:pPr marL="19085" eaLnBrk="1" fontAlgn="t" hangingPunct="1">
              <a:spcBef>
                <a:spcPts val="73"/>
              </a:spcBef>
              <a:spcAft>
                <a:spcPts val="0"/>
              </a:spcAft>
            </a:pPr>
            <a:r>
              <a:rPr lang="es-ES" sz="450" dirty="0"/>
              <a:t>Las Condes</a:t>
            </a:r>
          </a:p>
          <a:p>
            <a:pPr marL="19085" eaLnBrk="1" fontAlgn="t" hangingPunct="1">
              <a:spcBef>
                <a:spcPts val="73"/>
              </a:spcBef>
              <a:spcAft>
                <a:spcPts val="0"/>
              </a:spcAft>
            </a:pPr>
            <a:r>
              <a:rPr lang="es-ES" sz="450" dirty="0"/>
              <a:t>T. +56 22 207 32 00</a:t>
            </a:r>
          </a:p>
          <a:p>
            <a:pPr marL="19085" eaLnBrk="1" fontAlgn="t" hangingPunct="1">
              <a:spcBef>
                <a:spcPts val="73"/>
              </a:spcBef>
              <a:spcAft>
                <a:spcPts val="0"/>
              </a:spcAft>
            </a:pPr>
            <a:endParaRPr lang="es-ES" sz="500" dirty="0"/>
          </a:p>
        </p:txBody>
      </p:sp>
    </p:spTree>
    <p:extLst>
      <p:ext uri="{BB962C8B-B14F-4D97-AF65-F5344CB8AC3E}">
        <p14:creationId xmlns:p14="http://schemas.microsoft.com/office/powerpoint/2010/main" val="41708036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LYC Banda texto foto">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828C35A-4C62-6645-9651-CE160D6016A1}"/>
              </a:ext>
            </a:extLst>
          </p:cNvPr>
          <p:cNvSpPr>
            <a:spLocks noGrp="1"/>
          </p:cNvSpPr>
          <p:nvPr>
            <p:ph type="ctrTitle"/>
          </p:nvPr>
        </p:nvSpPr>
        <p:spPr>
          <a:xfrm>
            <a:off x="393440" y="1412296"/>
            <a:ext cx="4508869" cy="483287"/>
          </a:xfrm>
          <a:prstGeom prst="rect">
            <a:avLst/>
          </a:prstGeom>
        </p:spPr>
        <p:txBody>
          <a:bodyPr anchor="t"/>
          <a:lstStyle>
            <a:lvl1pPr algn="l">
              <a:lnSpc>
                <a:spcPct val="100000"/>
              </a:lnSpc>
              <a:defRPr sz="2609" b="1">
                <a:solidFill>
                  <a:schemeClr val="bg2"/>
                </a:solidFill>
                <a:latin typeface="Montserrat" panose="02000505000000020004" pitchFamily="2" charset="77"/>
              </a:defRPr>
            </a:lvl1pPr>
          </a:lstStyle>
          <a:p>
            <a:r>
              <a:rPr lang="es-ES"/>
              <a:t>Haga clic para modificar el estilo de título del patrón</a:t>
            </a:r>
            <a:endParaRPr lang="en-US" dirty="0"/>
          </a:p>
        </p:txBody>
      </p:sp>
      <p:sp>
        <p:nvSpPr>
          <p:cNvPr id="5" name="Subtitle 2">
            <a:extLst>
              <a:ext uri="{FF2B5EF4-FFF2-40B4-BE49-F238E27FC236}">
                <a16:creationId xmlns:a16="http://schemas.microsoft.com/office/drawing/2014/main" id="{7B356A6B-E7F7-BD4D-8B82-5B468532DD4F}"/>
              </a:ext>
            </a:extLst>
          </p:cNvPr>
          <p:cNvSpPr>
            <a:spLocks noGrp="1"/>
          </p:cNvSpPr>
          <p:nvPr>
            <p:ph type="subTitle" idx="1"/>
          </p:nvPr>
        </p:nvSpPr>
        <p:spPr>
          <a:xfrm>
            <a:off x="392634" y="2125757"/>
            <a:ext cx="4472974" cy="2179962"/>
          </a:xfrm>
          <a:prstGeom prst="rect">
            <a:avLst/>
          </a:prstGeom>
        </p:spPr>
        <p:txBody>
          <a:bodyPr/>
          <a:lstStyle>
            <a:lvl1pPr marL="0" marR="0" indent="0" algn="l" defTabSz="954268" rtl="0" eaLnBrk="1" fontAlgn="auto" latinLnBrk="0" hangingPunct="1">
              <a:lnSpc>
                <a:spcPct val="100000"/>
              </a:lnSpc>
              <a:spcBef>
                <a:spcPts val="0"/>
              </a:spcBef>
              <a:spcAft>
                <a:spcPts val="0"/>
              </a:spcAft>
              <a:buClrTx/>
              <a:buSzTx/>
              <a:buFont typeface="Arial" panose="020B0604020202020204" pitchFamily="34" charset="0"/>
              <a:buNone/>
              <a:tabLst/>
              <a:defRPr sz="939" b="0" i="0">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
        <p:nvSpPr>
          <p:cNvPr id="6" name="Marcador de texto 14">
            <a:extLst>
              <a:ext uri="{FF2B5EF4-FFF2-40B4-BE49-F238E27FC236}">
                <a16:creationId xmlns:a16="http://schemas.microsoft.com/office/drawing/2014/main" id="{4DC0B745-EB5A-2245-9240-7D75DBE7692A}"/>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r>
              <a:rPr lang="es-ES"/>
              <a:t>Editar los estilos de texto del patrón
Segundo nivel
Tercer nivel
Cuarto nivel
Quinto nivel</a:t>
            </a:r>
            <a:endParaRPr lang="es-ES" dirty="0"/>
          </a:p>
        </p:txBody>
      </p:sp>
      <p:sp>
        <p:nvSpPr>
          <p:cNvPr id="11" name="Marcador de posición de imagen 10">
            <a:extLst>
              <a:ext uri="{FF2B5EF4-FFF2-40B4-BE49-F238E27FC236}">
                <a16:creationId xmlns:a16="http://schemas.microsoft.com/office/drawing/2014/main" id="{7DBC4596-AC5F-0A4F-8F15-85FF57E9B0C5}"/>
              </a:ext>
            </a:extLst>
          </p:cNvPr>
          <p:cNvSpPr>
            <a:spLocks noGrp="1"/>
          </p:cNvSpPr>
          <p:nvPr>
            <p:ph type="pic" sz="quarter" idx="14"/>
          </p:nvPr>
        </p:nvSpPr>
        <p:spPr>
          <a:xfrm>
            <a:off x="5222139" y="1412296"/>
            <a:ext cx="3990172" cy="3249613"/>
          </a:xfrm>
          <a:prstGeom prst="rect">
            <a:avLst/>
          </a:prstGeom>
          <a:solidFill>
            <a:schemeClr val="bg1">
              <a:lumMod val="95000"/>
            </a:schemeClr>
          </a:solidFill>
        </p:spPr>
        <p:txBody>
          <a:bodyPr anchor="ctr"/>
          <a:lstStyle>
            <a:lvl1pPr marL="0" indent="0" algn="ctr">
              <a:buNone/>
              <a:defRPr sz="835">
                <a:latin typeface="Montserrat" panose="02000505000000020004" pitchFamily="2" charset="77"/>
              </a:defRPr>
            </a:lvl1pPr>
          </a:lstStyle>
          <a:p>
            <a:pPr lvl="0"/>
            <a:r>
              <a:rPr lang="es-ES" noProof="0"/>
              <a:t>Haga clic en el icono para agregar una imagen</a:t>
            </a:r>
            <a:endParaRPr lang="es-ES" noProof="0" dirty="0"/>
          </a:p>
        </p:txBody>
      </p:sp>
    </p:spTree>
    <p:extLst>
      <p:ext uri="{BB962C8B-B14F-4D97-AF65-F5344CB8AC3E}">
        <p14:creationId xmlns:p14="http://schemas.microsoft.com/office/powerpoint/2010/main" val="31264715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LYC Azul Latera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90EC19-3342-EF41-8553-AF231E3A1956}"/>
              </a:ext>
            </a:extLst>
          </p:cNvPr>
          <p:cNvSpPr>
            <a:spLocks noGrp="1"/>
          </p:cNvSpPr>
          <p:nvPr>
            <p:ph type="ctrTitle"/>
          </p:nvPr>
        </p:nvSpPr>
        <p:spPr>
          <a:xfrm>
            <a:off x="241481" y="960996"/>
            <a:ext cx="2159956" cy="959116"/>
          </a:xfrm>
          <a:prstGeom prst="rect">
            <a:avLst/>
          </a:prstGeom>
        </p:spPr>
        <p:txBody>
          <a:bodyPr anchor="t"/>
          <a:lstStyle>
            <a:lvl1pPr algn="l">
              <a:lnSpc>
                <a:spcPct val="100000"/>
              </a:lnSpc>
              <a:defRPr sz="2609" b="1">
                <a:solidFill>
                  <a:schemeClr val="bg1"/>
                </a:solidFill>
                <a:latin typeface="Montserrat" panose="02000505000000020004" pitchFamily="2" charset="77"/>
              </a:defRPr>
            </a:lvl1pPr>
          </a:lstStyle>
          <a:p>
            <a:r>
              <a:rPr lang="es-ES" dirty="0"/>
              <a:t>Haga clic para modificar el estilo de título del patrón</a:t>
            </a:r>
            <a:endParaRPr lang="en-US" dirty="0"/>
          </a:p>
        </p:txBody>
      </p:sp>
      <p:sp>
        <p:nvSpPr>
          <p:cNvPr id="5" name="Subtitle 2">
            <a:extLst>
              <a:ext uri="{FF2B5EF4-FFF2-40B4-BE49-F238E27FC236}">
                <a16:creationId xmlns:a16="http://schemas.microsoft.com/office/drawing/2014/main" id="{948BBF6E-678D-B74E-BD6D-88B7BCA0F405}"/>
              </a:ext>
            </a:extLst>
          </p:cNvPr>
          <p:cNvSpPr>
            <a:spLocks noGrp="1"/>
          </p:cNvSpPr>
          <p:nvPr>
            <p:ph type="subTitle" idx="1"/>
          </p:nvPr>
        </p:nvSpPr>
        <p:spPr>
          <a:xfrm>
            <a:off x="240676" y="1920112"/>
            <a:ext cx="2159957" cy="2179962"/>
          </a:xfrm>
          <a:prstGeom prst="rect">
            <a:avLst/>
          </a:prstGeom>
        </p:spPr>
        <p:txBody>
          <a:bodyPr/>
          <a:lstStyle>
            <a:lvl1pPr marL="0" marR="0" indent="0" algn="l" defTabSz="954268" rtl="0" eaLnBrk="1" fontAlgn="auto" latinLnBrk="0" hangingPunct="1">
              <a:lnSpc>
                <a:spcPct val="100000"/>
              </a:lnSpc>
              <a:spcBef>
                <a:spcPts val="0"/>
              </a:spcBef>
              <a:spcAft>
                <a:spcPts val="0"/>
              </a:spcAft>
              <a:buClrTx/>
              <a:buSzTx/>
              <a:buFont typeface="Arial" panose="020B0604020202020204" pitchFamily="34" charset="0"/>
              <a:buNone/>
              <a:tabLst/>
              <a:defRPr sz="1000" b="0" i="0">
                <a:solidFill>
                  <a:schemeClr val="bg1"/>
                </a:solidFill>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Tree>
    <p:extLst>
      <p:ext uri="{BB962C8B-B14F-4D97-AF65-F5344CB8AC3E}">
        <p14:creationId xmlns:p14="http://schemas.microsoft.com/office/powerpoint/2010/main" val="2590339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LYC Azul Latera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90EC19-3342-EF41-8553-AF231E3A1956}"/>
              </a:ext>
            </a:extLst>
          </p:cNvPr>
          <p:cNvSpPr>
            <a:spLocks noGrp="1"/>
          </p:cNvSpPr>
          <p:nvPr>
            <p:ph type="ctrTitle"/>
          </p:nvPr>
        </p:nvSpPr>
        <p:spPr>
          <a:xfrm>
            <a:off x="241481" y="960996"/>
            <a:ext cx="2159956" cy="959116"/>
          </a:xfrm>
          <a:prstGeom prst="rect">
            <a:avLst/>
          </a:prstGeom>
        </p:spPr>
        <p:txBody>
          <a:bodyPr anchor="t"/>
          <a:lstStyle>
            <a:lvl1pPr algn="l">
              <a:lnSpc>
                <a:spcPct val="100000"/>
              </a:lnSpc>
              <a:defRPr sz="2609" b="1">
                <a:solidFill>
                  <a:schemeClr val="bg1"/>
                </a:solidFill>
                <a:latin typeface="Montserrat" panose="02000505000000020004" pitchFamily="2" charset="77"/>
              </a:defRPr>
            </a:lvl1pPr>
          </a:lstStyle>
          <a:p>
            <a:r>
              <a:rPr lang="es-ES" dirty="0"/>
              <a:t>Haga clic para modificar el estilo de título del patrón</a:t>
            </a:r>
            <a:endParaRPr lang="en-US" dirty="0"/>
          </a:p>
        </p:txBody>
      </p:sp>
      <p:sp>
        <p:nvSpPr>
          <p:cNvPr id="5" name="Subtitle 2">
            <a:extLst>
              <a:ext uri="{FF2B5EF4-FFF2-40B4-BE49-F238E27FC236}">
                <a16:creationId xmlns:a16="http://schemas.microsoft.com/office/drawing/2014/main" id="{948BBF6E-678D-B74E-BD6D-88B7BCA0F405}"/>
              </a:ext>
            </a:extLst>
          </p:cNvPr>
          <p:cNvSpPr>
            <a:spLocks noGrp="1"/>
          </p:cNvSpPr>
          <p:nvPr>
            <p:ph type="subTitle" idx="1"/>
          </p:nvPr>
        </p:nvSpPr>
        <p:spPr>
          <a:xfrm>
            <a:off x="240676" y="1920112"/>
            <a:ext cx="2159957" cy="2179962"/>
          </a:xfrm>
          <a:prstGeom prst="rect">
            <a:avLst/>
          </a:prstGeom>
        </p:spPr>
        <p:txBody>
          <a:bodyPr/>
          <a:lstStyle>
            <a:lvl1pPr marL="0" marR="0" indent="0" algn="l" defTabSz="954268" rtl="0" eaLnBrk="1" fontAlgn="auto" latinLnBrk="0" hangingPunct="1">
              <a:lnSpc>
                <a:spcPct val="100000"/>
              </a:lnSpc>
              <a:spcBef>
                <a:spcPts val="0"/>
              </a:spcBef>
              <a:spcAft>
                <a:spcPts val="0"/>
              </a:spcAft>
              <a:buClrTx/>
              <a:buSzTx/>
              <a:buFont typeface="Arial" panose="020B0604020202020204" pitchFamily="34" charset="0"/>
              <a:buNone/>
              <a:tabLst/>
              <a:defRPr sz="1000" b="0" i="0">
                <a:solidFill>
                  <a:schemeClr val="bg1"/>
                </a:solidFill>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Tree>
    <p:extLst>
      <p:ext uri="{BB962C8B-B14F-4D97-AF65-F5344CB8AC3E}">
        <p14:creationId xmlns:p14="http://schemas.microsoft.com/office/powerpoint/2010/main" val="1387783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a blanca_Foto">
    <p:bg>
      <p:bgPr>
        <a:solidFill>
          <a:schemeClr val="bg1"/>
        </a:solid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69FDE207-3478-8F40-8D8E-CF50C33F48CA}"/>
              </a:ext>
            </a:extLst>
          </p:cNvPr>
          <p:cNvSpPr>
            <a:spLocks noGrp="1"/>
          </p:cNvSpPr>
          <p:nvPr>
            <p:ph type="pic" sz="quarter" idx="12"/>
          </p:nvPr>
        </p:nvSpPr>
        <p:spPr>
          <a:xfrm>
            <a:off x="-83107" y="-13252"/>
            <a:ext cx="3428212" cy="5479774"/>
          </a:xfrm>
          <a:prstGeom prst="rect">
            <a:avLst/>
          </a:prstGeom>
          <a:solidFill>
            <a:schemeClr val="bg1">
              <a:lumMod val="95000"/>
            </a:schemeClr>
          </a:solidFill>
        </p:spPr>
        <p:txBody>
          <a:bodyPr anchor="ctr"/>
          <a:lstStyle>
            <a:lvl1pPr marL="0" indent="0" algn="ctr">
              <a:buNone/>
              <a:defRPr sz="939">
                <a:solidFill>
                  <a:schemeClr val="bg1">
                    <a:lumMod val="50000"/>
                  </a:schemeClr>
                </a:solidFill>
              </a:defRPr>
            </a:lvl1pPr>
          </a:lstStyle>
          <a:p>
            <a:pPr lvl="0"/>
            <a:r>
              <a:rPr lang="es-ES" noProof="0"/>
              <a:t>Haga clic en el icono para agregar una imagen</a:t>
            </a:r>
            <a:endParaRPr lang="es-ES" noProof="0" dirty="0"/>
          </a:p>
        </p:txBody>
      </p:sp>
      <p:sp>
        <p:nvSpPr>
          <p:cNvPr id="5" name="Marcador de texto 3">
            <a:extLst>
              <a:ext uri="{FF2B5EF4-FFF2-40B4-BE49-F238E27FC236}">
                <a16:creationId xmlns:a16="http://schemas.microsoft.com/office/drawing/2014/main" id="{11E14653-7D92-7846-A29A-4DB53F39C296}"/>
              </a:ext>
            </a:extLst>
          </p:cNvPr>
          <p:cNvSpPr>
            <a:spLocks noGrp="1"/>
          </p:cNvSpPr>
          <p:nvPr>
            <p:ph type="body" sz="quarter" idx="11"/>
          </p:nvPr>
        </p:nvSpPr>
        <p:spPr>
          <a:xfrm>
            <a:off x="2060906" y="3225012"/>
            <a:ext cx="5420686" cy="211525"/>
          </a:xfrm>
          <a:prstGeom prst="rect">
            <a:avLst/>
          </a:prstGeom>
        </p:spPr>
        <p:txBody>
          <a:bodyPr/>
          <a:lstStyle>
            <a:lvl1pPr marL="0" indent="0">
              <a:buNone/>
              <a:defRPr sz="1044" b="1" cap="all" baseline="0">
                <a:solidFill>
                  <a:srgbClr val="D74154"/>
                </a:solidFill>
                <a:latin typeface="Montserrat" panose="02000505000000020004" pitchFamily="2" charset="77"/>
              </a:defRPr>
            </a:lvl1pPr>
          </a:lstStyle>
          <a:p>
            <a:r>
              <a:rPr lang="es-ES" dirty="0"/>
              <a:t>Editar los estilos de texto del patrón
Segundo nivel
Tercer nivel
Cuarto nivel
Quinto nivel</a:t>
            </a:r>
          </a:p>
        </p:txBody>
      </p:sp>
      <p:sp>
        <p:nvSpPr>
          <p:cNvPr id="4" name="Título 1">
            <a:extLst>
              <a:ext uri="{FF2B5EF4-FFF2-40B4-BE49-F238E27FC236}">
                <a16:creationId xmlns:a16="http://schemas.microsoft.com/office/drawing/2014/main" id="{120686BA-6413-404B-8EA6-D697D7F2EF5D}"/>
              </a:ext>
            </a:extLst>
          </p:cNvPr>
          <p:cNvSpPr>
            <a:spLocks noGrp="1"/>
          </p:cNvSpPr>
          <p:nvPr>
            <p:ph type="title"/>
          </p:nvPr>
        </p:nvSpPr>
        <p:spPr>
          <a:xfrm>
            <a:off x="2060871" y="1840877"/>
            <a:ext cx="5420722" cy="1384134"/>
          </a:xfrm>
          <a:prstGeom prst="rect">
            <a:avLst/>
          </a:prstGeom>
        </p:spPr>
        <p:txBody>
          <a:bodyPr/>
          <a:lstStyle>
            <a:lvl1pPr algn="l">
              <a:lnSpc>
                <a:spcPts val="4700"/>
              </a:lnSpc>
              <a:spcBef>
                <a:spcPts val="0"/>
              </a:spcBef>
              <a:defRPr b="1" i="0" cap="all" baseline="0">
                <a:solidFill>
                  <a:srgbClr val="D74154"/>
                </a:solidFill>
                <a:latin typeface="Montserrat" panose="02000505000000020004" pitchFamily="2" charset="77"/>
              </a:defRPr>
            </a:lvl1pPr>
          </a:lstStyle>
          <a:p>
            <a:r>
              <a:rPr lang="es-ES" dirty="0"/>
              <a:t>Haga clic para modificar el estilo de título del patrón</a:t>
            </a:r>
          </a:p>
        </p:txBody>
      </p:sp>
      <p:pic>
        <p:nvPicPr>
          <p:cNvPr id="9" name="Imagen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14" y="4904393"/>
            <a:ext cx="1196592" cy="254348"/>
          </a:xfrm>
          <a:prstGeom prst="rect">
            <a:avLst/>
          </a:prstGeom>
        </p:spPr>
      </p:pic>
      <p:pic>
        <p:nvPicPr>
          <p:cNvPr id="10" name="Imagen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774" y="160025"/>
            <a:ext cx="1179187" cy="515543"/>
          </a:xfrm>
          <a:prstGeom prst="rect">
            <a:avLst/>
          </a:prstGeom>
        </p:spPr>
      </p:pic>
    </p:spTree>
    <p:extLst>
      <p:ext uri="{BB962C8B-B14F-4D97-AF65-F5344CB8AC3E}">
        <p14:creationId xmlns:p14="http://schemas.microsoft.com/office/powerpoint/2010/main" val="40608092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 blanca_Cierre">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0524C330-A026-514C-8F5C-08EDF3E36B79}"/>
              </a:ext>
            </a:extLst>
          </p:cNvPr>
          <p:cNvSpPr>
            <a:spLocks noGrp="1"/>
          </p:cNvSpPr>
          <p:nvPr>
            <p:ph type="title"/>
          </p:nvPr>
        </p:nvSpPr>
        <p:spPr>
          <a:xfrm>
            <a:off x="2060871" y="2298078"/>
            <a:ext cx="5420722" cy="681259"/>
          </a:xfrm>
          <a:prstGeom prst="rect">
            <a:avLst/>
          </a:prstGeom>
        </p:spPr>
        <p:txBody>
          <a:bodyPr/>
          <a:lstStyle>
            <a:lvl1pPr algn="ctr">
              <a:lnSpc>
                <a:spcPts val="4700"/>
              </a:lnSpc>
              <a:spcBef>
                <a:spcPts val="0"/>
              </a:spcBef>
              <a:defRPr b="1" i="0" cap="all" baseline="0">
                <a:solidFill>
                  <a:srgbClr val="D74154"/>
                </a:solidFill>
                <a:latin typeface="Montserrat" panose="02000505000000020004" pitchFamily="2" charset="77"/>
              </a:defRPr>
            </a:lvl1pPr>
          </a:lstStyle>
          <a:p>
            <a:r>
              <a:rPr lang="es-ES" dirty="0"/>
              <a:t>Haga clic para modificar el estilo de título del patrón</a:t>
            </a:r>
          </a:p>
        </p:txBody>
      </p:sp>
    </p:spTree>
    <p:extLst>
      <p:ext uri="{BB962C8B-B14F-4D97-AF65-F5344CB8AC3E}">
        <p14:creationId xmlns:p14="http://schemas.microsoft.com/office/powerpoint/2010/main" val="174309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4" name="Marcador de posición de imagen 3"/>
          <p:cNvSpPr>
            <a:spLocks noGrp="1"/>
          </p:cNvSpPr>
          <p:nvPr>
            <p:ph type="pic" sz="quarter" idx="10"/>
          </p:nvPr>
        </p:nvSpPr>
        <p:spPr>
          <a:xfrm>
            <a:off x="-63610" y="0"/>
            <a:ext cx="9606073" cy="5367338"/>
          </a:xfrm>
          <a:prstGeom prst="rect">
            <a:avLst/>
          </a:prstGeom>
        </p:spPr>
        <p:txBody>
          <a:bodyPr/>
          <a:lstStyle/>
          <a:p>
            <a:endParaRPr lang="es-ES"/>
          </a:p>
        </p:txBody>
      </p:sp>
    </p:spTree>
    <p:extLst>
      <p:ext uri="{BB962C8B-B14F-4D97-AF65-F5344CB8AC3E}">
        <p14:creationId xmlns:p14="http://schemas.microsoft.com/office/powerpoint/2010/main" val="3474611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rtadilla_titulo">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EC29DB8-D972-A146-9860-203216CC36B4}"/>
              </a:ext>
            </a:extLst>
          </p:cNvPr>
          <p:cNvSpPr>
            <a:spLocks noGrp="1"/>
          </p:cNvSpPr>
          <p:nvPr>
            <p:ph type="ctrTitle"/>
          </p:nvPr>
        </p:nvSpPr>
        <p:spPr>
          <a:xfrm>
            <a:off x="393441" y="1412296"/>
            <a:ext cx="4795944" cy="483287"/>
          </a:xfrm>
          <a:prstGeom prst="rect">
            <a:avLst/>
          </a:prstGeom>
        </p:spPr>
        <p:txBody>
          <a:bodyPr anchor="t"/>
          <a:lstStyle>
            <a:lvl1pPr algn="l">
              <a:lnSpc>
                <a:spcPct val="100000"/>
              </a:lnSpc>
              <a:defRPr sz="2609" b="1">
                <a:solidFill>
                  <a:schemeClr val="bg1"/>
                </a:solidFill>
                <a:latin typeface="Montserrat" panose="02000505000000020004" pitchFamily="2" charset="77"/>
              </a:defRPr>
            </a:lvl1pPr>
          </a:lstStyle>
          <a:p>
            <a:r>
              <a:rPr lang="es-ES"/>
              <a:t>Haga clic para modificar el estilo de título del patrón</a:t>
            </a:r>
            <a:endParaRPr lang="en-US" dirty="0"/>
          </a:p>
        </p:txBody>
      </p:sp>
      <p:sp>
        <p:nvSpPr>
          <p:cNvPr id="7" name="Marcador de texto 14">
            <a:extLst>
              <a:ext uri="{FF2B5EF4-FFF2-40B4-BE49-F238E27FC236}">
                <a16:creationId xmlns:a16="http://schemas.microsoft.com/office/drawing/2014/main" id="{151C93EB-5C57-C841-8A4D-B82960605F0C}"/>
              </a:ext>
            </a:extLst>
          </p:cNvPr>
          <p:cNvSpPr>
            <a:spLocks noGrp="1"/>
          </p:cNvSpPr>
          <p:nvPr>
            <p:ph type="body" sz="quarter" idx="13"/>
          </p:nvPr>
        </p:nvSpPr>
        <p:spPr>
          <a:xfrm>
            <a:off x="392634" y="1152064"/>
            <a:ext cx="2657739" cy="200631"/>
          </a:xfrm>
          <a:prstGeom prst="rect">
            <a:avLst/>
          </a:prstGeom>
        </p:spPr>
        <p:txBody>
          <a:bodyPr/>
          <a:lstStyle>
            <a:lvl1pPr marL="0" indent="0">
              <a:buNone/>
              <a:defRPr sz="939" b="1">
                <a:solidFill>
                  <a:schemeClr val="accent5"/>
                </a:solidFill>
                <a:latin typeface="Montserrat" panose="02000505000000020004" pitchFamily="2" charset="77"/>
              </a:defRPr>
            </a:lvl1pPr>
          </a:lstStyle>
          <a:p>
            <a:r>
              <a:rPr lang="es-ES" dirty="0"/>
              <a:t>Editar los estilos de texto del patrón
Segundo nivel
Tercer nivel
Cuarto nivel
Quinto nivel</a:t>
            </a:r>
          </a:p>
        </p:txBody>
      </p:sp>
      <p:sp>
        <p:nvSpPr>
          <p:cNvPr id="23" name="Subtitle 2">
            <a:extLst>
              <a:ext uri="{FF2B5EF4-FFF2-40B4-BE49-F238E27FC236}">
                <a16:creationId xmlns:a16="http://schemas.microsoft.com/office/drawing/2014/main" id="{3FF2C63C-85DF-ED45-A301-399827DE969A}"/>
              </a:ext>
            </a:extLst>
          </p:cNvPr>
          <p:cNvSpPr>
            <a:spLocks noGrp="1"/>
          </p:cNvSpPr>
          <p:nvPr>
            <p:ph type="subTitle" idx="1"/>
          </p:nvPr>
        </p:nvSpPr>
        <p:spPr>
          <a:xfrm>
            <a:off x="392634" y="2125758"/>
            <a:ext cx="3329975" cy="1567011"/>
          </a:xfrm>
          <a:prstGeom prst="rect">
            <a:avLst/>
          </a:prstGeom>
        </p:spPr>
        <p:txBody>
          <a:bodyPr/>
          <a:lstStyle>
            <a:lvl1pPr marL="0" indent="0" algn="l">
              <a:lnSpc>
                <a:spcPct val="100000"/>
              </a:lnSpc>
              <a:spcBef>
                <a:spcPts val="0"/>
              </a:spcBef>
              <a:buNone/>
              <a:defRPr sz="939" b="0" i="0">
                <a:solidFill>
                  <a:schemeClr val="bg1"/>
                </a:solidFill>
                <a:latin typeface="Montserrat Light" pitchFamily="2" charset="77"/>
              </a:defRPr>
            </a:lvl1pPr>
            <a:lvl2pPr marL="357850" indent="0" algn="ctr">
              <a:buNone/>
              <a:defRPr sz="1565"/>
            </a:lvl2pPr>
            <a:lvl3pPr marL="715701" indent="0" algn="ctr">
              <a:buNone/>
              <a:defRPr sz="1409"/>
            </a:lvl3pPr>
            <a:lvl4pPr marL="1073551" indent="0" algn="ctr">
              <a:buNone/>
              <a:defRPr sz="1252"/>
            </a:lvl4pPr>
            <a:lvl5pPr marL="1431402" indent="0" algn="ctr">
              <a:buNone/>
              <a:defRPr sz="1252"/>
            </a:lvl5pPr>
            <a:lvl6pPr marL="1789252" indent="0" algn="ctr">
              <a:buNone/>
              <a:defRPr sz="1252"/>
            </a:lvl6pPr>
            <a:lvl7pPr marL="2147103" indent="0" algn="ctr">
              <a:buNone/>
              <a:defRPr sz="1252"/>
            </a:lvl7pPr>
            <a:lvl8pPr marL="2504953" indent="0" algn="ctr">
              <a:buNone/>
              <a:defRPr sz="1252"/>
            </a:lvl8pPr>
            <a:lvl9pPr marL="2862804" indent="0" algn="ctr">
              <a:buNone/>
              <a:defRPr sz="1252"/>
            </a:lvl9pPr>
          </a:lstStyle>
          <a:p>
            <a:r>
              <a:rPr lang="es-ES"/>
              <a:t>Haga clic para modificar el estilo de subtítulo del patrón</a:t>
            </a:r>
            <a:endParaRPr lang="en-US" dirty="0"/>
          </a:p>
        </p:txBody>
      </p:sp>
    </p:spTree>
    <p:extLst>
      <p:ext uri="{BB962C8B-B14F-4D97-AF65-F5344CB8AC3E}">
        <p14:creationId xmlns:p14="http://schemas.microsoft.com/office/powerpoint/2010/main" val="1381814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rtadilla_subtitulos">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77625FC-C439-B940-8BB5-056B05D8267E}"/>
              </a:ext>
            </a:extLst>
          </p:cNvPr>
          <p:cNvSpPr>
            <a:spLocks noGrp="1"/>
          </p:cNvSpPr>
          <p:nvPr>
            <p:ph type="body" sz="quarter" idx="12"/>
          </p:nvPr>
        </p:nvSpPr>
        <p:spPr>
          <a:xfrm>
            <a:off x="2142085" y="2747964"/>
            <a:ext cx="395579" cy="231373"/>
          </a:xfrm>
          <a:prstGeom prst="rect">
            <a:avLst/>
          </a:prstGeom>
        </p:spPr>
        <p:txBody>
          <a:bodyPr/>
          <a:lstStyle>
            <a:lvl1pPr marL="0" indent="0">
              <a:buNone/>
              <a:defRPr sz="1148" b="0" i="0">
                <a:solidFill>
                  <a:schemeClr val="tx2"/>
                </a:solidFill>
                <a:latin typeface="Montserrat Light" pitchFamily="2" charset="77"/>
              </a:defRPr>
            </a:lvl1pPr>
          </a:lstStyle>
          <a:p>
            <a:r>
              <a:rPr lang="es-ES"/>
              <a:t>Editar los estilos de texto del patrón
Segundo nivel
Tercer nivel
Cuarto nivel
Quinto nivel</a:t>
            </a:r>
            <a:endParaRPr lang="es-ES" dirty="0"/>
          </a:p>
        </p:txBody>
      </p:sp>
      <p:sp>
        <p:nvSpPr>
          <p:cNvPr id="7" name="Marcador de texto 5">
            <a:extLst>
              <a:ext uri="{FF2B5EF4-FFF2-40B4-BE49-F238E27FC236}">
                <a16:creationId xmlns:a16="http://schemas.microsoft.com/office/drawing/2014/main" id="{4DF21D4A-3A5B-A84C-8398-07BCDF7CD4E4}"/>
              </a:ext>
            </a:extLst>
          </p:cNvPr>
          <p:cNvSpPr>
            <a:spLocks noGrp="1"/>
          </p:cNvSpPr>
          <p:nvPr>
            <p:ph type="body" sz="quarter" idx="13"/>
          </p:nvPr>
        </p:nvSpPr>
        <p:spPr>
          <a:xfrm>
            <a:off x="2495719" y="2747964"/>
            <a:ext cx="1672554" cy="231373"/>
          </a:xfrm>
          <a:prstGeom prst="rect">
            <a:avLst/>
          </a:prstGeom>
        </p:spPr>
        <p:txBody>
          <a:bodyPr/>
          <a:lstStyle>
            <a:lvl1pPr marL="0" indent="0">
              <a:buNone/>
              <a:defRPr sz="1148" b="0" i="0">
                <a:solidFill>
                  <a:schemeClr val="bg1"/>
                </a:solidFill>
                <a:latin typeface="Montserrat Light" pitchFamily="2" charset="77"/>
              </a:defRPr>
            </a:lvl1pPr>
          </a:lstStyle>
          <a:p>
            <a:r>
              <a:rPr lang="es-ES"/>
              <a:t>Editar los estilos de texto del patrón
Segundo nivel
Tercer nivel
Cuarto nivel
Quinto nivel</a:t>
            </a:r>
            <a:endParaRPr lang="es-ES" dirty="0"/>
          </a:p>
        </p:txBody>
      </p:sp>
      <p:sp>
        <p:nvSpPr>
          <p:cNvPr id="8" name="Marcador de texto 5">
            <a:extLst>
              <a:ext uri="{FF2B5EF4-FFF2-40B4-BE49-F238E27FC236}">
                <a16:creationId xmlns:a16="http://schemas.microsoft.com/office/drawing/2014/main" id="{1C01A95F-5CEC-B341-9165-C24E3B294464}"/>
              </a:ext>
            </a:extLst>
          </p:cNvPr>
          <p:cNvSpPr>
            <a:spLocks noGrp="1"/>
          </p:cNvSpPr>
          <p:nvPr>
            <p:ph type="body" sz="quarter" idx="14"/>
          </p:nvPr>
        </p:nvSpPr>
        <p:spPr>
          <a:xfrm>
            <a:off x="4168272"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9" name="Marcador de texto 5">
            <a:extLst>
              <a:ext uri="{FF2B5EF4-FFF2-40B4-BE49-F238E27FC236}">
                <a16:creationId xmlns:a16="http://schemas.microsoft.com/office/drawing/2014/main" id="{A6D36FDC-0C07-BD4D-810B-CF5688038A9F}"/>
              </a:ext>
            </a:extLst>
          </p:cNvPr>
          <p:cNvSpPr>
            <a:spLocks noGrp="1"/>
          </p:cNvSpPr>
          <p:nvPr>
            <p:ph type="body" sz="quarter" idx="15"/>
          </p:nvPr>
        </p:nvSpPr>
        <p:spPr>
          <a:xfrm>
            <a:off x="4521906"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0" name="Marcador de texto 5">
            <a:extLst>
              <a:ext uri="{FF2B5EF4-FFF2-40B4-BE49-F238E27FC236}">
                <a16:creationId xmlns:a16="http://schemas.microsoft.com/office/drawing/2014/main" id="{1A57DDB7-BDD0-4C44-8E64-0B18F8286710}"/>
              </a:ext>
            </a:extLst>
          </p:cNvPr>
          <p:cNvSpPr>
            <a:spLocks noGrp="1"/>
          </p:cNvSpPr>
          <p:nvPr>
            <p:ph type="body" sz="quarter" idx="16"/>
          </p:nvPr>
        </p:nvSpPr>
        <p:spPr>
          <a:xfrm>
            <a:off x="6048204" y="2747964"/>
            <a:ext cx="395579"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1" name="Marcador de texto 5">
            <a:extLst>
              <a:ext uri="{FF2B5EF4-FFF2-40B4-BE49-F238E27FC236}">
                <a16:creationId xmlns:a16="http://schemas.microsoft.com/office/drawing/2014/main" id="{7D8F93A9-C104-8544-9BBA-F06700E8A54E}"/>
              </a:ext>
            </a:extLst>
          </p:cNvPr>
          <p:cNvSpPr>
            <a:spLocks noGrp="1"/>
          </p:cNvSpPr>
          <p:nvPr>
            <p:ph type="body" sz="quarter" idx="17"/>
          </p:nvPr>
        </p:nvSpPr>
        <p:spPr>
          <a:xfrm>
            <a:off x="6401838" y="2747964"/>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2" name="Marcador de texto 5">
            <a:extLst>
              <a:ext uri="{FF2B5EF4-FFF2-40B4-BE49-F238E27FC236}">
                <a16:creationId xmlns:a16="http://schemas.microsoft.com/office/drawing/2014/main" id="{BB86A81D-5D0A-5549-A586-0FDF4639E81B}"/>
              </a:ext>
            </a:extLst>
          </p:cNvPr>
          <p:cNvSpPr>
            <a:spLocks noGrp="1"/>
          </p:cNvSpPr>
          <p:nvPr>
            <p:ph type="body" sz="quarter" idx="18"/>
          </p:nvPr>
        </p:nvSpPr>
        <p:spPr>
          <a:xfrm>
            <a:off x="21420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3" name="Marcador de texto 5">
            <a:extLst>
              <a:ext uri="{FF2B5EF4-FFF2-40B4-BE49-F238E27FC236}">
                <a16:creationId xmlns:a16="http://schemas.microsoft.com/office/drawing/2014/main" id="{B90630DE-231E-3E4E-B763-5911C5D02E8D}"/>
              </a:ext>
            </a:extLst>
          </p:cNvPr>
          <p:cNvSpPr>
            <a:spLocks noGrp="1"/>
          </p:cNvSpPr>
          <p:nvPr>
            <p:ph type="body" sz="quarter" idx="19"/>
          </p:nvPr>
        </p:nvSpPr>
        <p:spPr>
          <a:xfrm>
            <a:off x="2495719"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4" name="Marcador de texto 5">
            <a:extLst>
              <a:ext uri="{FF2B5EF4-FFF2-40B4-BE49-F238E27FC236}">
                <a16:creationId xmlns:a16="http://schemas.microsoft.com/office/drawing/2014/main" id="{793C50BC-BD82-624F-BE2A-AE689F22AFDD}"/>
              </a:ext>
            </a:extLst>
          </p:cNvPr>
          <p:cNvSpPr>
            <a:spLocks noGrp="1"/>
          </p:cNvSpPr>
          <p:nvPr>
            <p:ph type="body" sz="quarter" idx="20"/>
          </p:nvPr>
        </p:nvSpPr>
        <p:spPr>
          <a:xfrm>
            <a:off x="4197385" y="3225261"/>
            <a:ext cx="453256"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5" name="Marcador de texto 5">
            <a:extLst>
              <a:ext uri="{FF2B5EF4-FFF2-40B4-BE49-F238E27FC236}">
                <a16:creationId xmlns:a16="http://schemas.microsoft.com/office/drawing/2014/main" id="{5DC1AE8F-28F6-CB48-B140-0C8EAA54B803}"/>
              </a:ext>
            </a:extLst>
          </p:cNvPr>
          <p:cNvSpPr>
            <a:spLocks noGrp="1"/>
          </p:cNvSpPr>
          <p:nvPr>
            <p:ph type="body" sz="quarter" idx="21"/>
          </p:nvPr>
        </p:nvSpPr>
        <p:spPr>
          <a:xfrm>
            <a:off x="4551018" y="3225261"/>
            <a:ext cx="1672554" cy="231373"/>
          </a:xfrm>
          <a:prstGeom prst="rect">
            <a:avLst/>
          </a:prstGeom>
        </p:spPr>
        <p:txBody>
          <a:bodyPr/>
          <a:lstStyle>
            <a:lvl1pPr marL="0" indent="0">
              <a:buNone/>
              <a:defRPr sz="1148" b="0" i="0">
                <a:solidFill>
                  <a:schemeClr val="bg1">
                    <a:lumMod val="65000"/>
                  </a:schemeClr>
                </a:solidFill>
                <a:latin typeface="Montserrat Light" pitchFamily="2" charset="77"/>
              </a:defRPr>
            </a:lvl1pPr>
          </a:lstStyle>
          <a:p>
            <a:r>
              <a:rPr lang="es-ES"/>
              <a:t>Editar los estilos de texto del patrón
Segundo nivel
Tercer nivel
Cuarto nivel
Quinto nivel</a:t>
            </a:r>
            <a:endParaRPr lang="es-ES" dirty="0"/>
          </a:p>
        </p:txBody>
      </p:sp>
      <p:sp>
        <p:nvSpPr>
          <p:cNvPr id="16" name="Marcador de texto 6">
            <a:extLst>
              <a:ext uri="{FF2B5EF4-FFF2-40B4-BE49-F238E27FC236}">
                <a16:creationId xmlns:a16="http://schemas.microsoft.com/office/drawing/2014/main" id="{7B6D26A0-ED6A-764D-B87B-5083E05F474A}"/>
              </a:ext>
            </a:extLst>
          </p:cNvPr>
          <p:cNvSpPr>
            <a:spLocks noGrp="1"/>
          </p:cNvSpPr>
          <p:nvPr>
            <p:ph type="body" sz="quarter" idx="11"/>
          </p:nvPr>
        </p:nvSpPr>
        <p:spPr>
          <a:xfrm>
            <a:off x="2141592" y="1286015"/>
            <a:ext cx="5932799" cy="1316508"/>
          </a:xfrm>
          <a:prstGeom prst="rect">
            <a:avLst/>
          </a:prstGeom>
        </p:spPr>
        <p:txBody>
          <a:bodyPr/>
          <a:lstStyle>
            <a:lvl1pPr marL="0" indent="0">
              <a:lnSpc>
                <a:spcPts val="4400"/>
              </a:lnSpc>
              <a:buNone/>
              <a:defRPr sz="4279" b="1" cap="all" baseline="0">
                <a:solidFill>
                  <a:schemeClr val="bg1"/>
                </a:solidFill>
                <a:latin typeface="Montserrat" panose="02000505000000020004" pitchFamily="2" charset="77"/>
              </a:defRPr>
            </a:lvl1pPr>
          </a:lstStyle>
          <a:p>
            <a:r>
              <a:rPr lang="es-ES" dirty="0"/>
              <a:t>Editar los estilos de texto del patrón
Segundo nivel
Tercer nivel
Cuarto nivel
Quinto nivel</a:t>
            </a:r>
            <a:endParaRPr lang="en" dirty="0"/>
          </a:p>
        </p:txBody>
      </p:sp>
    </p:spTree>
    <p:extLst>
      <p:ext uri="{BB962C8B-B14F-4D97-AF65-F5344CB8AC3E}">
        <p14:creationId xmlns:p14="http://schemas.microsoft.com/office/powerpoint/2010/main" val="36364333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48.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png"/><Relationship Id="rId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image" Target="../media/image3.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theme" Target="../theme/theme7.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8.xml"/><Relationship Id="rId1" Type="http://schemas.openxmlformats.org/officeDocument/2006/relationships/slideLayout" Target="../slideLayouts/slideLayout46.xml"/><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9.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74154"/>
        </a:solidFill>
        <a:effectLst/>
      </p:bgPr>
    </p:bg>
    <p:spTree>
      <p:nvGrpSpPr>
        <p:cNvPr id="1" name=""/>
        <p:cNvGrpSpPr/>
        <p:nvPr/>
      </p:nvGrpSpPr>
      <p:grpSpPr>
        <a:xfrm>
          <a:off x="0" y="0"/>
          <a:ext cx="0" cy="0"/>
          <a:chOff x="0" y="0"/>
          <a:chExt cx="0" cy="0"/>
        </a:xfrm>
      </p:grpSpPr>
      <p:pic>
        <p:nvPicPr>
          <p:cNvPr id="5" name="Imagen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887" y="289770"/>
            <a:ext cx="927739" cy="300295"/>
          </a:xfrm>
          <a:prstGeom prst="rect">
            <a:avLst/>
          </a:prstGeom>
        </p:spPr>
      </p:pic>
      <p:pic>
        <p:nvPicPr>
          <p:cNvPr id="6" name="Imagen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05056" y="4901374"/>
            <a:ext cx="1214725" cy="254919"/>
          </a:xfrm>
          <a:prstGeom prst="rect">
            <a:avLst/>
          </a:prstGeom>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Calibri Light" panose="020F0302020204030204" pitchFamily="34" charset="0"/>
        </a:defRPr>
      </a:lvl2pPr>
      <a:lvl3pPr algn="l" rtl="0" fontAlgn="base">
        <a:lnSpc>
          <a:spcPct val="90000"/>
        </a:lnSpc>
        <a:spcBef>
          <a:spcPct val="0"/>
        </a:spcBef>
        <a:spcAft>
          <a:spcPct val="0"/>
        </a:spcAft>
        <a:defRPr sz="4592">
          <a:solidFill>
            <a:schemeClr val="tx1"/>
          </a:solidFill>
          <a:latin typeface="Calibri Light" panose="020F0302020204030204" pitchFamily="34" charset="0"/>
        </a:defRPr>
      </a:lvl3pPr>
      <a:lvl4pPr algn="l" rtl="0" fontAlgn="base">
        <a:lnSpc>
          <a:spcPct val="90000"/>
        </a:lnSpc>
        <a:spcBef>
          <a:spcPct val="0"/>
        </a:spcBef>
        <a:spcAft>
          <a:spcPct val="0"/>
        </a:spcAft>
        <a:defRPr sz="4592">
          <a:solidFill>
            <a:schemeClr val="tx1"/>
          </a:solidFill>
          <a:latin typeface="Calibri Light" panose="020F0302020204030204" pitchFamily="34" charset="0"/>
        </a:defRPr>
      </a:lvl4pPr>
      <a:lvl5pPr algn="l" rtl="0" fontAlgn="base">
        <a:lnSpc>
          <a:spcPct val="90000"/>
        </a:lnSpc>
        <a:spcBef>
          <a:spcPct val="0"/>
        </a:spcBef>
        <a:spcAft>
          <a:spcPct val="0"/>
        </a:spcAft>
        <a:defRPr sz="4592">
          <a:solidFill>
            <a:schemeClr val="tx1"/>
          </a:solidFill>
          <a:latin typeface="Calibri Light" panose="020F0302020204030204" pitchFamily="34" charset="0"/>
        </a:defRPr>
      </a:lvl5pPr>
      <a:lvl6pPr marL="477134" algn="l" rtl="0" fontAlgn="base">
        <a:lnSpc>
          <a:spcPct val="90000"/>
        </a:lnSpc>
        <a:spcBef>
          <a:spcPct val="0"/>
        </a:spcBef>
        <a:spcAft>
          <a:spcPct val="0"/>
        </a:spcAft>
        <a:defRPr sz="4592">
          <a:solidFill>
            <a:schemeClr val="tx1"/>
          </a:solidFill>
          <a:latin typeface="Calibri Light" panose="020F0302020204030204" pitchFamily="34" charset="0"/>
        </a:defRPr>
      </a:lvl6pPr>
      <a:lvl7pPr marL="954268" algn="l" rtl="0" fontAlgn="base">
        <a:lnSpc>
          <a:spcPct val="90000"/>
        </a:lnSpc>
        <a:spcBef>
          <a:spcPct val="0"/>
        </a:spcBef>
        <a:spcAft>
          <a:spcPct val="0"/>
        </a:spcAft>
        <a:defRPr sz="4592">
          <a:solidFill>
            <a:schemeClr val="tx1"/>
          </a:solidFill>
          <a:latin typeface="Calibri Light" panose="020F0302020204030204" pitchFamily="34" charset="0"/>
        </a:defRPr>
      </a:lvl7pPr>
      <a:lvl8pPr marL="1431402" algn="l" rtl="0" fontAlgn="base">
        <a:lnSpc>
          <a:spcPct val="90000"/>
        </a:lnSpc>
        <a:spcBef>
          <a:spcPct val="0"/>
        </a:spcBef>
        <a:spcAft>
          <a:spcPct val="0"/>
        </a:spcAft>
        <a:defRPr sz="4592">
          <a:solidFill>
            <a:schemeClr val="tx1"/>
          </a:solidFill>
          <a:latin typeface="Calibri Light" panose="020F0302020204030204" pitchFamily="34" charset="0"/>
        </a:defRPr>
      </a:lvl8pPr>
      <a:lvl9pPr marL="1908536" algn="l" rtl="0" fontAlgn="base">
        <a:lnSpc>
          <a:spcPct val="90000"/>
        </a:lnSpc>
        <a:spcBef>
          <a:spcPct val="0"/>
        </a:spcBef>
        <a:spcAft>
          <a:spcPct val="0"/>
        </a:spcAft>
        <a:defRPr sz="4592">
          <a:solidFill>
            <a:schemeClr val="tx1"/>
          </a:solidFill>
          <a:latin typeface="Calibri Light" panose="020F0302020204030204" pitchFamily="34"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userDrawn="1"/>
        </p:nvSpPr>
        <p:spPr>
          <a:xfrm>
            <a:off x="0" y="0"/>
            <a:ext cx="2963797" cy="5367338"/>
          </a:xfrm>
          <a:prstGeom prst="rect">
            <a:avLst/>
          </a:prstGeom>
          <a:solidFill>
            <a:srgbClr val="148C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Slide Number Placeholder 5">
            <a:extLst>
              <a:ext uri="{FF2B5EF4-FFF2-40B4-BE49-F238E27FC236}">
                <a16:creationId xmlns:a16="http://schemas.microsoft.com/office/drawing/2014/main" id="{CC8266DF-1E9B-BD40-888C-0AC5FA2BB005}"/>
              </a:ext>
            </a:extLst>
          </p:cNvPr>
          <p:cNvSpPr>
            <a:spLocks noGrp="1"/>
          </p:cNvSpPr>
          <p:nvPr>
            <p:ph type="sldNum" sz="quarter" idx="4"/>
          </p:nvPr>
        </p:nvSpPr>
        <p:spPr>
          <a:xfrm>
            <a:off x="8732348" y="5006975"/>
            <a:ext cx="563270" cy="215900"/>
          </a:xfrm>
          <a:prstGeom prst="rect">
            <a:avLst/>
          </a:prstGeom>
        </p:spPr>
        <p:txBody>
          <a:bodyPr/>
          <a:lstStyle>
            <a:lvl1pPr algn="r" eaLnBrk="1" fontAlgn="auto" hangingPunct="1">
              <a:spcBef>
                <a:spcPts val="0"/>
              </a:spcBef>
              <a:spcAft>
                <a:spcPts val="0"/>
              </a:spcAft>
              <a:defRPr sz="939" smtClean="0">
                <a:solidFill>
                  <a:schemeClr val="accent3">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3B9CD3F-055C-4C98-BD04-8A02299B0A23}" type="slidenum">
              <a:rPr lang="es-ES"/>
              <a:pPr>
                <a:defRPr/>
              </a:pPr>
              <a:t>‹Nº›</a:t>
            </a:fld>
            <a:endParaRPr lang="es-ES" dirty="0"/>
          </a:p>
        </p:txBody>
      </p:sp>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880" y="281848"/>
            <a:ext cx="927739" cy="300295"/>
          </a:xfrm>
          <a:prstGeom prst="rect">
            <a:avLst/>
          </a:prstGeom>
        </p:spPr>
      </p:pic>
    </p:spTree>
  </p:cSld>
  <p:clrMap bg1="lt1" tx1="dk1" bg2="lt2" tx2="dk2" accent1="accent1" accent2="accent2" accent3="accent3" accent4="accent4" accent5="accent5" accent6="accent6" hlink="hlink" folHlink="folHlink"/>
  <p:sldLayoutIdLst>
    <p:sldLayoutId id="2147483763" r:id="rId1"/>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Calibri Light" panose="020F0302020204030204" pitchFamily="34" charset="0"/>
        </a:defRPr>
      </a:lvl2pPr>
      <a:lvl3pPr algn="l" rtl="0" fontAlgn="base">
        <a:lnSpc>
          <a:spcPct val="90000"/>
        </a:lnSpc>
        <a:spcBef>
          <a:spcPct val="0"/>
        </a:spcBef>
        <a:spcAft>
          <a:spcPct val="0"/>
        </a:spcAft>
        <a:defRPr sz="4592">
          <a:solidFill>
            <a:schemeClr val="tx1"/>
          </a:solidFill>
          <a:latin typeface="Calibri Light" panose="020F0302020204030204" pitchFamily="34" charset="0"/>
        </a:defRPr>
      </a:lvl3pPr>
      <a:lvl4pPr algn="l" rtl="0" fontAlgn="base">
        <a:lnSpc>
          <a:spcPct val="90000"/>
        </a:lnSpc>
        <a:spcBef>
          <a:spcPct val="0"/>
        </a:spcBef>
        <a:spcAft>
          <a:spcPct val="0"/>
        </a:spcAft>
        <a:defRPr sz="4592">
          <a:solidFill>
            <a:schemeClr val="tx1"/>
          </a:solidFill>
          <a:latin typeface="Calibri Light" panose="020F0302020204030204" pitchFamily="34" charset="0"/>
        </a:defRPr>
      </a:lvl4pPr>
      <a:lvl5pPr algn="l" rtl="0" fontAlgn="base">
        <a:lnSpc>
          <a:spcPct val="90000"/>
        </a:lnSpc>
        <a:spcBef>
          <a:spcPct val="0"/>
        </a:spcBef>
        <a:spcAft>
          <a:spcPct val="0"/>
        </a:spcAft>
        <a:defRPr sz="4592">
          <a:solidFill>
            <a:schemeClr val="tx1"/>
          </a:solidFill>
          <a:latin typeface="Calibri Light" panose="020F0302020204030204" pitchFamily="34" charset="0"/>
        </a:defRPr>
      </a:lvl5pPr>
      <a:lvl6pPr marL="477134" algn="l" rtl="0" fontAlgn="base">
        <a:lnSpc>
          <a:spcPct val="90000"/>
        </a:lnSpc>
        <a:spcBef>
          <a:spcPct val="0"/>
        </a:spcBef>
        <a:spcAft>
          <a:spcPct val="0"/>
        </a:spcAft>
        <a:defRPr sz="4592">
          <a:solidFill>
            <a:schemeClr val="tx1"/>
          </a:solidFill>
          <a:latin typeface="Calibri Light" panose="020F0302020204030204" pitchFamily="34" charset="0"/>
        </a:defRPr>
      </a:lvl6pPr>
      <a:lvl7pPr marL="954268" algn="l" rtl="0" fontAlgn="base">
        <a:lnSpc>
          <a:spcPct val="90000"/>
        </a:lnSpc>
        <a:spcBef>
          <a:spcPct val="0"/>
        </a:spcBef>
        <a:spcAft>
          <a:spcPct val="0"/>
        </a:spcAft>
        <a:defRPr sz="4592">
          <a:solidFill>
            <a:schemeClr val="tx1"/>
          </a:solidFill>
          <a:latin typeface="Calibri Light" panose="020F0302020204030204" pitchFamily="34" charset="0"/>
        </a:defRPr>
      </a:lvl7pPr>
      <a:lvl8pPr marL="1431402" algn="l" rtl="0" fontAlgn="base">
        <a:lnSpc>
          <a:spcPct val="90000"/>
        </a:lnSpc>
        <a:spcBef>
          <a:spcPct val="0"/>
        </a:spcBef>
        <a:spcAft>
          <a:spcPct val="0"/>
        </a:spcAft>
        <a:defRPr sz="4592">
          <a:solidFill>
            <a:schemeClr val="tx1"/>
          </a:solidFill>
          <a:latin typeface="Calibri Light" panose="020F0302020204030204" pitchFamily="34" charset="0"/>
        </a:defRPr>
      </a:lvl8pPr>
      <a:lvl9pPr marL="1908536" algn="l" rtl="0" fontAlgn="base">
        <a:lnSpc>
          <a:spcPct val="90000"/>
        </a:lnSpc>
        <a:spcBef>
          <a:spcPct val="0"/>
        </a:spcBef>
        <a:spcAft>
          <a:spcPct val="0"/>
        </a:spcAft>
        <a:defRPr sz="4592">
          <a:solidFill>
            <a:schemeClr val="tx1"/>
          </a:solidFill>
          <a:latin typeface="Calibri Light" panose="020F0302020204030204" pitchFamily="34"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ángulo 1"/>
          <p:cNvSpPr/>
          <p:nvPr userDrawn="1"/>
        </p:nvSpPr>
        <p:spPr>
          <a:xfrm>
            <a:off x="0" y="0"/>
            <a:ext cx="2963797" cy="536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Slide Number Placeholder 5">
            <a:extLst>
              <a:ext uri="{FF2B5EF4-FFF2-40B4-BE49-F238E27FC236}">
                <a16:creationId xmlns:a16="http://schemas.microsoft.com/office/drawing/2014/main" id="{CC8266DF-1E9B-BD40-888C-0AC5FA2BB005}"/>
              </a:ext>
            </a:extLst>
          </p:cNvPr>
          <p:cNvSpPr>
            <a:spLocks noGrp="1"/>
          </p:cNvSpPr>
          <p:nvPr>
            <p:ph type="sldNum" sz="quarter" idx="4"/>
          </p:nvPr>
        </p:nvSpPr>
        <p:spPr>
          <a:xfrm>
            <a:off x="8732348" y="5006975"/>
            <a:ext cx="563270" cy="215900"/>
          </a:xfrm>
          <a:prstGeom prst="rect">
            <a:avLst/>
          </a:prstGeom>
        </p:spPr>
        <p:txBody>
          <a:bodyPr/>
          <a:lstStyle>
            <a:lvl1pPr algn="r" eaLnBrk="1" fontAlgn="auto" hangingPunct="1">
              <a:spcBef>
                <a:spcPts val="0"/>
              </a:spcBef>
              <a:spcAft>
                <a:spcPts val="0"/>
              </a:spcAft>
              <a:defRPr sz="939" smtClean="0">
                <a:solidFill>
                  <a:schemeClr val="accent3">
                    <a:lumMod val="60000"/>
                    <a:lumOff val="4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3B9CD3F-055C-4C98-BD04-8A02299B0A23}" type="slidenum">
              <a:rPr lang="es-ES"/>
              <a:pPr>
                <a:defRPr/>
              </a:pPr>
              <a:t>‹Nº›</a:t>
            </a:fld>
            <a:endParaRPr lang="es-ES" dirty="0"/>
          </a:p>
        </p:txBody>
      </p:sp>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5880" y="281848"/>
            <a:ext cx="927739" cy="300295"/>
          </a:xfrm>
          <a:prstGeom prst="rect">
            <a:avLst/>
          </a:prstGeom>
        </p:spPr>
      </p:pic>
    </p:spTree>
    <p:extLst>
      <p:ext uri="{BB962C8B-B14F-4D97-AF65-F5344CB8AC3E}">
        <p14:creationId xmlns:p14="http://schemas.microsoft.com/office/powerpoint/2010/main" val="161151541"/>
      </p:ext>
    </p:extLst>
  </p:cSld>
  <p:clrMap bg1="lt1" tx1="dk1" bg2="lt2" tx2="dk2" accent1="accent1" accent2="accent2" accent3="accent3" accent4="accent4" accent5="accent5" accent6="accent6" hlink="hlink" folHlink="folHlink"/>
  <p:sldLayoutIdLst>
    <p:sldLayoutId id="2147483813" r:id="rId1"/>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Calibri Light" panose="020F0302020204030204" pitchFamily="34" charset="0"/>
        </a:defRPr>
      </a:lvl2pPr>
      <a:lvl3pPr algn="l" rtl="0" fontAlgn="base">
        <a:lnSpc>
          <a:spcPct val="90000"/>
        </a:lnSpc>
        <a:spcBef>
          <a:spcPct val="0"/>
        </a:spcBef>
        <a:spcAft>
          <a:spcPct val="0"/>
        </a:spcAft>
        <a:defRPr sz="4592">
          <a:solidFill>
            <a:schemeClr val="tx1"/>
          </a:solidFill>
          <a:latin typeface="Calibri Light" panose="020F0302020204030204" pitchFamily="34" charset="0"/>
        </a:defRPr>
      </a:lvl3pPr>
      <a:lvl4pPr algn="l" rtl="0" fontAlgn="base">
        <a:lnSpc>
          <a:spcPct val="90000"/>
        </a:lnSpc>
        <a:spcBef>
          <a:spcPct val="0"/>
        </a:spcBef>
        <a:spcAft>
          <a:spcPct val="0"/>
        </a:spcAft>
        <a:defRPr sz="4592">
          <a:solidFill>
            <a:schemeClr val="tx1"/>
          </a:solidFill>
          <a:latin typeface="Calibri Light" panose="020F0302020204030204" pitchFamily="34" charset="0"/>
        </a:defRPr>
      </a:lvl4pPr>
      <a:lvl5pPr algn="l" rtl="0" fontAlgn="base">
        <a:lnSpc>
          <a:spcPct val="90000"/>
        </a:lnSpc>
        <a:spcBef>
          <a:spcPct val="0"/>
        </a:spcBef>
        <a:spcAft>
          <a:spcPct val="0"/>
        </a:spcAft>
        <a:defRPr sz="4592">
          <a:solidFill>
            <a:schemeClr val="tx1"/>
          </a:solidFill>
          <a:latin typeface="Calibri Light" panose="020F0302020204030204" pitchFamily="34" charset="0"/>
        </a:defRPr>
      </a:lvl5pPr>
      <a:lvl6pPr marL="477134" algn="l" rtl="0" fontAlgn="base">
        <a:lnSpc>
          <a:spcPct val="90000"/>
        </a:lnSpc>
        <a:spcBef>
          <a:spcPct val="0"/>
        </a:spcBef>
        <a:spcAft>
          <a:spcPct val="0"/>
        </a:spcAft>
        <a:defRPr sz="4592">
          <a:solidFill>
            <a:schemeClr val="tx1"/>
          </a:solidFill>
          <a:latin typeface="Calibri Light" panose="020F0302020204030204" pitchFamily="34" charset="0"/>
        </a:defRPr>
      </a:lvl6pPr>
      <a:lvl7pPr marL="954268" algn="l" rtl="0" fontAlgn="base">
        <a:lnSpc>
          <a:spcPct val="90000"/>
        </a:lnSpc>
        <a:spcBef>
          <a:spcPct val="0"/>
        </a:spcBef>
        <a:spcAft>
          <a:spcPct val="0"/>
        </a:spcAft>
        <a:defRPr sz="4592">
          <a:solidFill>
            <a:schemeClr val="tx1"/>
          </a:solidFill>
          <a:latin typeface="Calibri Light" panose="020F0302020204030204" pitchFamily="34" charset="0"/>
        </a:defRPr>
      </a:lvl7pPr>
      <a:lvl8pPr marL="1431402" algn="l" rtl="0" fontAlgn="base">
        <a:lnSpc>
          <a:spcPct val="90000"/>
        </a:lnSpc>
        <a:spcBef>
          <a:spcPct val="0"/>
        </a:spcBef>
        <a:spcAft>
          <a:spcPct val="0"/>
        </a:spcAft>
        <a:defRPr sz="4592">
          <a:solidFill>
            <a:schemeClr val="tx1"/>
          </a:solidFill>
          <a:latin typeface="Calibri Light" panose="020F0302020204030204" pitchFamily="34" charset="0"/>
        </a:defRPr>
      </a:lvl8pPr>
      <a:lvl9pPr marL="1908536" algn="l" rtl="0" fontAlgn="base">
        <a:lnSpc>
          <a:spcPct val="90000"/>
        </a:lnSpc>
        <a:spcBef>
          <a:spcPct val="0"/>
        </a:spcBef>
        <a:spcAft>
          <a:spcPct val="0"/>
        </a:spcAft>
        <a:defRPr sz="4592">
          <a:solidFill>
            <a:schemeClr val="tx1"/>
          </a:solidFill>
          <a:latin typeface="Calibri Light" panose="020F0302020204030204" pitchFamily="34"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09774" y="160025"/>
            <a:ext cx="1179187" cy="515543"/>
          </a:xfrm>
          <a:prstGeom prst="rect">
            <a:avLst/>
          </a:prstGeom>
        </p:spPr>
      </p:pic>
    </p:spTree>
    <p:extLst>
      <p:ext uri="{BB962C8B-B14F-4D97-AF65-F5344CB8AC3E}">
        <p14:creationId xmlns:p14="http://schemas.microsoft.com/office/powerpoint/2010/main" val="146423073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5" r:id="rId4"/>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Calibri Light" panose="020F0302020204030204" pitchFamily="34" charset="0"/>
        </a:defRPr>
      </a:lvl2pPr>
      <a:lvl3pPr algn="l" rtl="0" fontAlgn="base">
        <a:lnSpc>
          <a:spcPct val="90000"/>
        </a:lnSpc>
        <a:spcBef>
          <a:spcPct val="0"/>
        </a:spcBef>
        <a:spcAft>
          <a:spcPct val="0"/>
        </a:spcAft>
        <a:defRPr sz="4592">
          <a:solidFill>
            <a:schemeClr val="tx1"/>
          </a:solidFill>
          <a:latin typeface="Calibri Light" panose="020F0302020204030204" pitchFamily="34" charset="0"/>
        </a:defRPr>
      </a:lvl3pPr>
      <a:lvl4pPr algn="l" rtl="0" fontAlgn="base">
        <a:lnSpc>
          <a:spcPct val="90000"/>
        </a:lnSpc>
        <a:spcBef>
          <a:spcPct val="0"/>
        </a:spcBef>
        <a:spcAft>
          <a:spcPct val="0"/>
        </a:spcAft>
        <a:defRPr sz="4592">
          <a:solidFill>
            <a:schemeClr val="tx1"/>
          </a:solidFill>
          <a:latin typeface="Calibri Light" panose="020F0302020204030204" pitchFamily="34" charset="0"/>
        </a:defRPr>
      </a:lvl4pPr>
      <a:lvl5pPr algn="l" rtl="0" fontAlgn="base">
        <a:lnSpc>
          <a:spcPct val="90000"/>
        </a:lnSpc>
        <a:spcBef>
          <a:spcPct val="0"/>
        </a:spcBef>
        <a:spcAft>
          <a:spcPct val="0"/>
        </a:spcAft>
        <a:defRPr sz="4592">
          <a:solidFill>
            <a:schemeClr val="tx1"/>
          </a:solidFill>
          <a:latin typeface="Calibri Light" panose="020F0302020204030204" pitchFamily="34" charset="0"/>
        </a:defRPr>
      </a:lvl5pPr>
      <a:lvl6pPr marL="477134" algn="l" rtl="0" fontAlgn="base">
        <a:lnSpc>
          <a:spcPct val="90000"/>
        </a:lnSpc>
        <a:spcBef>
          <a:spcPct val="0"/>
        </a:spcBef>
        <a:spcAft>
          <a:spcPct val="0"/>
        </a:spcAft>
        <a:defRPr sz="4592">
          <a:solidFill>
            <a:schemeClr val="tx1"/>
          </a:solidFill>
          <a:latin typeface="Calibri Light" panose="020F0302020204030204" pitchFamily="34" charset="0"/>
        </a:defRPr>
      </a:lvl6pPr>
      <a:lvl7pPr marL="954268" algn="l" rtl="0" fontAlgn="base">
        <a:lnSpc>
          <a:spcPct val="90000"/>
        </a:lnSpc>
        <a:spcBef>
          <a:spcPct val="0"/>
        </a:spcBef>
        <a:spcAft>
          <a:spcPct val="0"/>
        </a:spcAft>
        <a:defRPr sz="4592">
          <a:solidFill>
            <a:schemeClr val="tx1"/>
          </a:solidFill>
          <a:latin typeface="Calibri Light" panose="020F0302020204030204" pitchFamily="34" charset="0"/>
        </a:defRPr>
      </a:lvl7pPr>
      <a:lvl8pPr marL="1431402" algn="l" rtl="0" fontAlgn="base">
        <a:lnSpc>
          <a:spcPct val="90000"/>
        </a:lnSpc>
        <a:spcBef>
          <a:spcPct val="0"/>
        </a:spcBef>
        <a:spcAft>
          <a:spcPct val="0"/>
        </a:spcAft>
        <a:defRPr sz="4592">
          <a:solidFill>
            <a:schemeClr val="tx1"/>
          </a:solidFill>
          <a:latin typeface="Calibri Light" panose="020F0302020204030204" pitchFamily="34" charset="0"/>
        </a:defRPr>
      </a:lvl8pPr>
      <a:lvl9pPr marL="1908536" algn="l" rtl="0" fontAlgn="base">
        <a:lnSpc>
          <a:spcPct val="90000"/>
        </a:lnSpc>
        <a:spcBef>
          <a:spcPct val="0"/>
        </a:spcBef>
        <a:spcAft>
          <a:spcPct val="0"/>
        </a:spcAft>
        <a:defRPr sz="4592">
          <a:solidFill>
            <a:schemeClr val="tx1"/>
          </a:solidFill>
          <a:latin typeface="Calibri Light" panose="020F0302020204030204" pitchFamily="34"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A263B"/>
        </a:solidFill>
        <a:effectLst/>
      </p:bgPr>
    </p:bg>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887" y="289770"/>
            <a:ext cx="927739" cy="300295"/>
          </a:xfrm>
          <a:prstGeom prst="rect">
            <a:avLst/>
          </a:prstGeom>
        </p:spPr>
      </p:pic>
    </p:spTree>
  </p:cSld>
  <p:clrMap bg1="lt1" tx1="dk1" bg2="lt2" tx2="dk2" accent1="accent1" accent2="accent2" accent3="accent3" accent4="accent4" accent5="accent5" accent6="accent6" hlink="hlink" folHlink="folHlink"/>
  <p:sldLayoutIdLst>
    <p:sldLayoutId id="2147483748" r:id="rId1"/>
    <p:sldLayoutId id="2147483802" r:id="rId2"/>
    <p:sldLayoutId id="2147483764" r:id="rId3"/>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Montserrat" panose="00000500000000000000" pitchFamily="2" charset="0"/>
        </a:defRPr>
      </a:lvl2pPr>
      <a:lvl3pPr algn="l" rtl="0" fontAlgn="base">
        <a:lnSpc>
          <a:spcPct val="90000"/>
        </a:lnSpc>
        <a:spcBef>
          <a:spcPct val="0"/>
        </a:spcBef>
        <a:spcAft>
          <a:spcPct val="0"/>
        </a:spcAft>
        <a:defRPr sz="4592">
          <a:solidFill>
            <a:schemeClr val="tx1"/>
          </a:solidFill>
          <a:latin typeface="Montserrat" panose="00000500000000000000" pitchFamily="2" charset="0"/>
        </a:defRPr>
      </a:lvl3pPr>
      <a:lvl4pPr algn="l" rtl="0" fontAlgn="base">
        <a:lnSpc>
          <a:spcPct val="90000"/>
        </a:lnSpc>
        <a:spcBef>
          <a:spcPct val="0"/>
        </a:spcBef>
        <a:spcAft>
          <a:spcPct val="0"/>
        </a:spcAft>
        <a:defRPr sz="4592">
          <a:solidFill>
            <a:schemeClr val="tx1"/>
          </a:solidFill>
          <a:latin typeface="Montserrat" panose="00000500000000000000" pitchFamily="2" charset="0"/>
        </a:defRPr>
      </a:lvl4pPr>
      <a:lvl5pPr algn="l" rtl="0" fontAlgn="base">
        <a:lnSpc>
          <a:spcPct val="90000"/>
        </a:lnSpc>
        <a:spcBef>
          <a:spcPct val="0"/>
        </a:spcBef>
        <a:spcAft>
          <a:spcPct val="0"/>
        </a:spcAft>
        <a:defRPr sz="4592">
          <a:solidFill>
            <a:schemeClr val="tx1"/>
          </a:solidFill>
          <a:latin typeface="Montserrat" panose="00000500000000000000" pitchFamily="2" charset="0"/>
        </a:defRPr>
      </a:lvl5pPr>
      <a:lvl6pPr marL="477134" algn="l" rtl="0" fontAlgn="base">
        <a:lnSpc>
          <a:spcPct val="90000"/>
        </a:lnSpc>
        <a:spcBef>
          <a:spcPct val="0"/>
        </a:spcBef>
        <a:spcAft>
          <a:spcPct val="0"/>
        </a:spcAft>
        <a:defRPr sz="4592">
          <a:solidFill>
            <a:schemeClr val="tx1"/>
          </a:solidFill>
          <a:latin typeface="Montserrat" panose="00000500000000000000" pitchFamily="2" charset="0"/>
        </a:defRPr>
      </a:lvl6pPr>
      <a:lvl7pPr marL="954268" algn="l" rtl="0" fontAlgn="base">
        <a:lnSpc>
          <a:spcPct val="90000"/>
        </a:lnSpc>
        <a:spcBef>
          <a:spcPct val="0"/>
        </a:spcBef>
        <a:spcAft>
          <a:spcPct val="0"/>
        </a:spcAft>
        <a:defRPr sz="4592">
          <a:solidFill>
            <a:schemeClr val="tx1"/>
          </a:solidFill>
          <a:latin typeface="Montserrat" panose="00000500000000000000" pitchFamily="2" charset="0"/>
        </a:defRPr>
      </a:lvl7pPr>
      <a:lvl8pPr marL="1431402" algn="l" rtl="0" fontAlgn="base">
        <a:lnSpc>
          <a:spcPct val="90000"/>
        </a:lnSpc>
        <a:spcBef>
          <a:spcPct val="0"/>
        </a:spcBef>
        <a:spcAft>
          <a:spcPct val="0"/>
        </a:spcAft>
        <a:defRPr sz="4592">
          <a:solidFill>
            <a:schemeClr val="tx1"/>
          </a:solidFill>
          <a:latin typeface="Montserrat" panose="00000500000000000000" pitchFamily="2" charset="0"/>
        </a:defRPr>
      </a:lvl8pPr>
      <a:lvl9pPr marL="1908536" algn="l" rtl="0" fontAlgn="base">
        <a:lnSpc>
          <a:spcPct val="90000"/>
        </a:lnSpc>
        <a:spcBef>
          <a:spcPct val="0"/>
        </a:spcBef>
        <a:spcAft>
          <a:spcPct val="0"/>
        </a:spcAft>
        <a:defRPr sz="4592">
          <a:solidFill>
            <a:schemeClr val="tx1"/>
          </a:solidFill>
          <a:latin typeface="Montserrat" panose="00000500000000000000" pitchFamily="2"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4887" y="289770"/>
            <a:ext cx="927739" cy="300295"/>
          </a:xfrm>
          <a:prstGeom prst="rect">
            <a:avLst/>
          </a:prstGeom>
        </p:spPr>
      </p:pic>
    </p:spTree>
    <p:extLst>
      <p:ext uri="{BB962C8B-B14F-4D97-AF65-F5344CB8AC3E}">
        <p14:creationId xmlns:p14="http://schemas.microsoft.com/office/powerpoint/2010/main" val="92867619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Montserrat" panose="00000500000000000000" pitchFamily="2" charset="0"/>
        </a:defRPr>
      </a:lvl2pPr>
      <a:lvl3pPr algn="l" rtl="0" fontAlgn="base">
        <a:lnSpc>
          <a:spcPct val="90000"/>
        </a:lnSpc>
        <a:spcBef>
          <a:spcPct val="0"/>
        </a:spcBef>
        <a:spcAft>
          <a:spcPct val="0"/>
        </a:spcAft>
        <a:defRPr sz="4592">
          <a:solidFill>
            <a:schemeClr val="tx1"/>
          </a:solidFill>
          <a:latin typeface="Montserrat" panose="00000500000000000000" pitchFamily="2" charset="0"/>
        </a:defRPr>
      </a:lvl3pPr>
      <a:lvl4pPr algn="l" rtl="0" fontAlgn="base">
        <a:lnSpc>
          <a:spcPct val="90000"/>
        </a:lnSpc>
        <a:spcBef>
          <a:spcPct val="0"/>
        </a:spcBef>
        <a:spcAft>
          <a:spcPct val="0"/>
        </a:spcAft>
        <a:defRPr sz="4592">
          <a:solidFill>
            <a:schemeClr val="tx1"/>
          </a:solidFill>
          <a:latin typeface="Montserrat" panose="00000500000000000000" pitchFamily="2" charset="0"/>
        </a:defRPr>
      </a:lvl4pPr>
      <a:lvl5pPr algn="l" rtl="0" fontAlgn="base">
        <a:lnSpc>
          <a:spcPct val="90000"/>
        </a:lnSpc>
        <a:spcBef>
          <a:spcPct val="0"/>
        </a:spcBef>
        <a:spcAft>
          <a:spcPct val="0"/>
        </a:spcAft>
        <a:defRPr sz="4592">
          <a:solidFill>
            <a:schemeClr val="tx1"/>
          </a:solidFill>
          <a:latin typeface="Montserrat" panose="00000500000000000000" pitchFamily="2" charset="0"/>
        </a:defRPr>
      </a:lvl5pPr>
      <a:lvl6pPr marL="477134" algn="l" rtl="0" fontAlgn="base">
        <a:lnSpc>
          <a:spcPct val="90000"/>
        </a:lnSpc>
        <a:spcBef>
          <a:spcPct val="0"/>
        </a:spcBef>
        <a:spcAft>
          <a:spcPct val="0"/>
        </a:spcAft>
        <a:defRPr sz="4592">
          <a:solidFill>
            <a:schemeClr val="tx1"/>
          </a:solidFill>
          <a:latin typeface="Montserrat" panose="00000500000000000000" pitchFamily="2" charset="0"/>
        </a:defRPr>
      </a:lvl6pPr>
      <a:lvl7pPr marL="954268" algn="l" rtl="0" fontAlgn="base">
        <a:lnSpc>
          <a:spcPct val="90000"/>
        </a:lnSpc>
        <a:spcBef>
          <a:spcPct val="0"/>
        </a:spcBef>
        <a:spcAft>
          <a:spcPct val="0"/>
        </a:spcAft>
        <a:defRPr sz="4592">
          <a:solidFill>
            <a:schemeClr val="tx1"/>
          </a:solidFill>
          <a:latin typeface="Montserrat" panose="00000500000000000000" pitchFamily="2" charset="0"/>
        </a:defRPr>
      </a:lvl7pPr>
      <a:lvl8pPr marL="1431402" algn="l" rtl="0" fontAlgn="base">
        <a:lnSpc>
          <a:spcPct val="90000"/>
        </a:lnSpc>
        <a:spcBef>
          <a:spcPct val="0"/>
        </a:spcBef>
        <a:spcAft>
          <a:spcPct val="0"/>
        </a:spcAft>
        <a:defRPr sz="4592">
          <a:solidFill>
            <a:schemeClr val="tx1"/>
          </a:solidFill>
          <a:latin typeface="Montserrat" panose="00000500000000000000" pitchFamily="2" charset="0"/>
        </a:defRPr>
      </a:lvl8pPr>
      <a:lvl9pPr marL="1908536" algn="l" rtl="0" fontAlgn="base">
        <a:lnSpc>
          <a:spcPct val="90000"/>
        </a:lnSpc>
        <a:spcBef>
          <a:spcPct val="0"/>
        </a:spcBef>
        <a:spcAft>
          <a:spcPct val="0"/>
        </a:spcAft>
        <a:defRPr sz="4592">
          <a:solidFill>
            <a:schemeClr val="tx1"/>
          </a:solidFill>
          <a:latin typeface="Montserrat" panose="00000500000000000000" pitchFamily="2"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148C9C"/>
        </a:solidFill>
        <a:effectLst/>
      </p:bgPr>
    </p:bg>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5880" y="281848"/>
            <a:ext cx="927739" cy="300295"/>
          </a:xfrm>
          <a:prstGeom prst="rect">
            <a:avLst/>
          </a:prstGeom>
        </p:spPr>
      </p:pic>
    </p:spTree>
  </p:cSld>
  <p:clrMap bg1="lt1" tx1="dk1" bg2="lt2" tx2="dk2" accent1="accent1" accent2="accent2" accent3="accent3" accent4="accent4" accent5="accent5" accent6="accent6" hlink="hlink" folHlink="folHlink"/>
  <p:sldLayoutIdLst>
    <p:sldLayoutId id="2147483761" r:id="rId1"/>
    <p:sldLayoutId id="2147483747" r:id="rId2"/>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Montserrat" panose="00000500000000000000" pitchFamily="2" charset="0"/>
        </a:defRPr>
      </a:lvl2pPr>
      <a:lvl3pPr algn="l" rtl="0" fontAlgn="base">
        <a:lnSpc>
          <a:spcPct val="90000"/>
        </a:lnSpc>
        <a:spcBef>
          <a:spcPct val="0"/>
        </a:spcBef>
        <a:spcAft>
          <a:spcPct val="0"/>
        </a:spcAft>
        <a:defRPr sz="4592">
          <a:solidFill>
            <a:schemeClr val="tx1"/>
          </a:solidFill>
          <a:latin typeface="Montserrat" panose="00000500000000000000" pitchFamily="2" charset="0"/>
        </a:defRPr>
      </a:lvl3pPr>
      <a:lvl4pPr algn="l" rtl="0" fontAlgn="base">
        <a:lnSpc>
          <a:spcPct val="90000"/>
        </a:lnSpc>
        <a:spcBef>
          <a:spcPct val="0"/>
        </a:spcBef>
        <a:spcAft>
          <a:spcPct val="0"/>
        </a:spcAft>
        <a:defRPr sz="4592">
          <a:solidFill>
            <a:schemeClr val="tx1"/>
          </a:solidFill>
          <a:latin typeface="Montserrat" panose="00000500000000000000" pitchFamily="2" charset="0"/>
        </a:defRPr>
      </a:lvl4pPr>
      <a:lvl5pPr algn="l" rtl="0" fontAlgn="base">
        <a:lnSpc>
          <a:spcPct val="90000"/>
        </a:lnSpc>
        <a:spcBef>
          <a:spcPct val="0"/>
        </a:spcBef>
        <a:spcAft>
          <a:spcPct val="0"/>
        </a:spcAft>
        <a:defRPr sz="4592">
          <a:solidFill>
            <a:schemeClr val="tx1"/>
          </a:solidFill>
          <a:latin typeface="Montserrat" panose="00000500000000000000" pitchFamily="2" charset="0"/>
        </a:defRPr>
      </a:lvl5pPr>
      <a:lvl6pPr marL="477134" algn="l" rtl="0" fontAlgn="base">
        <a:lnSpc>
          <a:spcPct val="90000"/>
        </a:lnSpc>
        <a:spcBef>
          <a:spcPct val="0"/>
        </a:spcBef>
        <a:spcAft>
          <a:spcPct val="0"/>
        </a:spcAft>
        <a:defRPr sz="4592">
          <a:solidFill>
            <a:schemeClr val="tx1"/>
          </a:solidFill>
          <a:latin typeface="Montserrat" panose="00000500000000000000" pitchFamily="2" charset="0"/>
        </a:defRPr>
      </a:lvl6pPr>
      <a:lvl7pPr marL="954268" algn="l" rtl="0" fontAlgn="base">
        <a:lnSpc>
          <a:spcPct val="90000"/>
        </a:lnSpc>
        <a:spcBef>
          <a:spcPct val="0"/>
        </a:spcBef>
        <a:spcAft>
          <a:spcPct val="0"/>
        </a:spcAft>
        <a:defRPr sz="4592">
          <a:solidFill>
            <a:schemeClr val="tx1"/>
          </a:solidFill>
          <a:latin typeface="Montserrat" panose="00000500000000000000" pitchFamily="2" charset="0"/>
        </a:defRPr>
      </a:lvl7pPr>
      <a:lvl8pPr marL="1431402" algn="l" rtl="0" fontAlgn="base">
        <a:lnSpc>
          <a:spcPct val="90000"/>
        </a:lnSpc>
        <a:spcBef>
          <a:spcPct val="0"/>
        </a:spcBef>
        <a:spcAft>
          <a:spcPct val="0"/>
        </a:spcAft>
        <a:defRPr sz="4592">
          <a:solidFill>
            <a:schemeClr val="tx1"/>
          </a:solidFill>
          <a:latin typeface="Montserrat" panose="00000500000000000000" pitchFamily="2" charset="0"/>
        </a:defRPr>
      </a:lvl8pPr>
      <a:lvl9pPr marL="1908536" algn="l" rtl="0" fontAlgn="base">
        <a:lnSpc>
          <a:spcPct val="90000"/>
        </a:lnSpc>
        <a:spcBef>
          <a:spcPct val="0"/>
        </a:spcBef>
        <a:spcAft>
          <a:spcPct val="0"/>
        </a:spcAft>
        <a:defRPr sz="4592">
          <a:solidFill>
            <a:schemeClr val="tx1"/>
          </a:solidFill>
          <a:latin typeface="Montserrat" panose="00000500000000000000" pitchFamily="2"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image67.jpeg"/>
          <p:cNvPicPr>
            <a:picLocks noChangeAspect="1"/>
          </p:cNvPicPr>
          <p:nvPr userDrawn="1"/>
        </p:nvPicPr>
        <p:blipFill>
          <a:blip r:embed="rId4">
            <a:extLst/>
          </a:blip>
          <a:srcRect b="15625"/>
          <a:stretch>
            <a:fillRect/>
          </a:stretch>
        </p:blipFill>
        <p:spPr>
          <a:xfrm>
            <a:off x="0" y="1"/>
            <a:ext cx="9542463" cy="5367636"/>
          </a:xfrm>
          <a:prstGeom prst="rect">
            <a:avLst/>
          </a:prstGeom>
          <a:ln w="12700">
            <a:miter lim="400000"/>
          </a:ln>
        </p:spPr>
      </p:pic>
      <p:pic>
        <p:nvPicPr>
          <p:cNvPr id="6" name="Imagen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887" y="289770"/>
            <a:ext cx="927739" cy="300295"/>
          </a:xfrm>
          <a:prstGeom prst="rect">
            <a:avLst/>
          </a:prstGeom>
        </p:spPr>
      </p:pic>
    </p:spTree>
  </p:cSld>
  <p:clrMap bg1="lt1" tx1="dk1" bg2="lt2" tx2="dk2" accent1="accent1" accent2="accent2" accent3="accent3" accent4="accent4" accent5="accent5" accent6="accent6" hlink="hlink" folHlink="folHlink"/>
  <p:sldLayoutIdLst>
    <p:sldLayoutId id="2147483749" r:id="rId1"/>
    <p:sldLayoutId id="2147483750" r:id="rId2"/>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Calibri Light" panose="020F0302020204030204" pitchFamily="34" charset="0"/>
        </a:defRPr>
      </a:lvl2pPr>
      <a:lvl3pPr algn="l" rtl="0" fontAlgn="base">
        <a:lnSpc>
          <a:spcPct val="90000"/>
        </a:lnSpc>
        <a:spcBef>
          <a:spcPct val="0"/>
        </a:spcBef>
        <a:spcAft>
          <a:spcPct val="0"/>
        </a:spcAft>
        <a:defRPr sz="4592">
          <a:solidFill>
            <a:schemeClr val="tx1"/>
          </a:solidFill>
          <a:latin typeface="Calibri Light" panose="020F0302020204030204" pitchFamily="34" charset="0"/>
        </a:defRPr>
      </a:lvl3pPr>
      <a:lvl4pPr algn="l" rtl="0" fontAlgn="base">
        <a:lnSpc>
          <a:spcPct val="90000"/>
        </a:lnSpc>
        <a:spcBef>
          <a:spcPct val="0"/>
        </a:spcBef>
        <a:spcAft>
          <a:spcPct val="0"/>
        </a:spcAft>
        <a:defRPr sz="4592">
          <a:solidFill>
            <a:schemeClr val="tx1"/>
          </a:solidFill>
          <a:latin typeface="Calibri Light" panose="020F0302020204030204" pitchFamily="34" charset="0"/>
        </a:defRPr>
      </a:lvl4pPr>
      <a:lvl5pPr algn="l" rtl="0" fontAlgn="base">
        <a:lnSpc>
          <a:spcPct val="90000"/>
        </a:lnSpc>
        <a:spcBef>
          <a:spcPct val="0"/>
        </a:spcBef>
        <a:spcAft>
          <a:spcPct val="0"/>
        </a:spcAft>
        <a:defRPr sz="4592">
          <a:solidFill>
            <a:schemeClr val="tx1"/>
          </a:solidFill>
          <a:latin typeface="Calibri Light" panose="020F0302020204030204" pitchFamily="34" charset="0"/>
        </a:defRPr>
      </a:lvl5pPr>
      <a:lvl6pPr marL="477134" algn="l" rtl="0" fontAlgn="base">
        <a:lnSpc>
          <a:spcPct val="90000"/>
        </a:lnSpc>
        <a:spcBef>
          <a:spcPct val="0"/>
        </a:spcBef>
        <a:spcAft>
          <a:spcPct val="0"/>
        </a:spcAft>
        <a:defRPr sz="4592">
          <a:solidFill>
            <a:schemeClr val="tx1"/>
          </a:solidFill>
          <a:latin typeface="Calibri Light" panose="020F0302020204030204" pitchFamily="34" charset="0"/>
        </a:defRPr>
      </a:lvl6pPr>
      <a:lvl7pPr marL="954268" algn="l" rtl="0" fontAlgn="base">
        <a:lnSpc>
          <a:spcPct val="90000"/>
        </a:lnSpc>
        <a:spcBef>
          <a:spcPct val="0"/>
        </a:spcBef>
        <a:spcAft>
          <a:spcPct val="0"/>
        </a:spcAft>
        <a:defRPr sz="4592">
          <a:solidFill>
            <a:schemeClr val="tx1"/>
          </a:solidFill>
          <a:latin typeface="Calibri Light" panose="020F0302020204030204" pitchFamily="34" charset="0"/>
        </a:defRPr>
      </a:lvl7pPr>
      <a:lvl8pPr marL="1431402" algn="l" rtl="0" fontAlgn="base">
        <a:lnSpc>
          <a:spcPct val="90000"/>
        </a:lnSpc>
        <a:spcBef>
          <a:spcPct val="0"/>
        </a:spcBef>
        <a:spcAft>
          <a:spcPct val="0"/>
        </a:spcAft>
        <a:defRPr sz="4592">
          <a:solidFill>
            <a:schemeClr val="tx1"/>
          </a:solidFill>
          <a:latin typeface="Calibri Light" panose="020F0302020204030204" pitchFamily="34" charset="0"/>
        </a:defRPr>
      </a:lvl8pPr>
      <a:lvl9pPr marL="1908536" algn="l" rtl="0" fontAlgn="base">
        <a:lnSpc>
          <a:spcPct val="90000"/>
        </a:lnSpc>
        <a:spcBef>
          <a:spcPct val="0"/>
        </a:spcBef>
        <a:spcAft>
          <a:spcPct val="0"/>
        </a:spcAft>
        <a:defRPr sz="4592">
          <a:solidFill>
            <a:schemeClr val="tx1"/>
          </a:solidFill>
          <a:latin typeface="Calibri Light" panose="020F0302020204030204" pitchFamily="34"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309164" y="160025"/>
            <a:ext cx="1179187" cy="515543"/>
          </a:xfrm>
          <a:prstGeom prst="rect">
            <a:avLst/>
          </a:prstGeom>
        </p:spPr>
      </p:pic>
      <p:sp>
        <p:nvSpPr>
          <p:cNvPr id="7" name="Slide Number Placeholder 5"/>
          <p:cNvSpPr>
            <a:spLocks noGrp="1"/>
          </p:cNvSpPr>
          <p:nvPr>
            <p:ph type="sldNum" sz="quarter" idx="4"/>
          </p:nvPr>
        </p:nvSpPr>
        <p:spPr>
          <a:xfrm>
            <a:off x="8647044" y="4940715"/>
            <a:ext cx="373132" cy="215900"/>
          </a:xfrm>
          <a:prstGeom prst="rect">
            <a:avLst/>
          </a:prstGeom>
        </p:spPr>
        <p:txBody>
          <a:bodyPr/>
          <a:lstStyle>
            <a:lvl1pPr algn="r">
              <a:defRPr sz="600"/>
            </a:lvl1pPr>
          </a:lstStyle>
          <a:p>
            <a:pPr>
              <a:defRPr/>
            </a:pPr>
            <a:fld id="{CDE410C1-32C1-48DB-8577-3CD82C8FB6B8}" type="slidenum">
              <a:rPr lang="es-ES" smtClean="0"/>
              <a:pPr>
                <a:defRPr/>
              </a:pPr>
              <a:t>‹Nº›</a:t>
            </a:fld>
            <a:endParaRPr lang="es-ES" dirty="0"/>
          </a:p>
        </p:txBody>
      </p:sp>
    </p:spTree>
    <p:extLst>
      <p:ext uri="{BB962C8B-B14F-4D97-AF65-F5344CB8AC3E}">
        <p14:creationId xmlns:p14="http://schemas.microsoft.com/office/powerpoint/2010/main" val="142264717"/>
      </p:ext>
    </p:extLst>
  </p:cSld>
  <p:clrMap bg1="lt1" tx1="dk1" bg2="lt2" tx2="dk2" accent1="accent1" accent2="accent2" accent3="accent3" accent4="accent4" accent5="accent5" accent6="accent6" hlink="hlink" folHlink="folHlink"/>
  <p:sldLayoutIdLst>
    <p:sldLayoutId id="2147483795" r:id="rId1"/>
    <p:sldLayoutId id="2147483770" r:id="rId2"/>
    <p:sldLayoutId id="2147483771" r:id="rId3"/>
    <p:sldLayoutId id="2147483772" r:id="rId4"/>
    <p:sldLayoutId id="2147483814"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Lst>
  <p:hf hdr="0" ftr="0" dt="0"/>
  <p:txStyles>
    <p:titleStyle>
      <a:lvl1pPr algn="l" defTabSz="715701" rtl="0" eaLnBrk="1" fontAlgn="base" hangingPunct="1">
        <a:lnSpc>
          <a:spcPct val="90000"/>
        </a:lnSpc>
        <a:spcBef>
          <a:spcPct val="0"/>
        </a:spcBef>
        <a:spcAft>
          <a:spcPct val="0"/>
        </a:spcAft>
        <a:defRPr sz="3444" kern="1200">
          <a:solidFill>
            <a:schemeClr val="tx1"/>
          </a:solidFill>
          <a:latin typeface="+mj-lt"/>
          <a:ea typeface="+mj-ea"/>
          <a:cs typeface="+mj-cs"/>
        </a:defRPr>
      </a:lvl1pPr>
      <a:lvl2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2pPr>
      <a:lvl3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3pPr>
      <a:lvl4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4pPr>
      <a:lvl5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5pPr>
      <a:lvl6pPr marL="477134"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6pPr>
      <a:lvl7pPr marL="954268"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7pPr>
      <a:lvl8pPr marL="1431402"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8pPr>
      <a:lvl9pPr marL="1908536"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9pPr>
    </p:titleStyle>
    <p:bodyStyle>
      <a:lvl1pPr marL="178925" indent="-178925" algn="l" defTabSz="715701" rtl="0" eaLnBrk="1" fontAlgn="base" hangingPunct="1">
        <a:lnSpc>
          <a:spcPct val="90000"/>
        </a:lnSpc>
        <a:spcBef>
          <a:spcPts val="783"/>
        </a:spcBef>
        <a:spcAft>
          <a:spcPct val="0"/>
        </a:spcAft>
        <a:buFont typeface="Arial" panose="020B0604020202020204" pitchFamily="34" charset="0"/>
        <a:buChar char="•"/>
        <a:defRPr sz="2192" kern="1200">
          <a:solidFill>
            <a:schemeClr val="tx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p:bodyStyle>
    <p:otherStyle>
      <a:defPPr>
        <a:defRPr lang="en-US"/>
      </a:defPPr>
      <a:lvl1pPr marL="0" algn="l" defTabSz="715701" rtl="0" eaLnBrk="1" latinLnBrk="0" hangingPunct="1">
        <a:defRPr sz="1409" kern="1200">
          <a:solidFill>
            <a:schemeClr val="tx1"/>
          </a:solidFill>
          <a:latin typeface="+mn-lt"/>
          <a:ea typeface="+mn-ea"/>
          <a:cs typeface="+mn-cs"/>
        </a:defRPr>
      </a:lvl1pPr>
      <a:lvl2pPr marL="357850" algn="l" defTabSz="715701" rtl="0" eaLnBrk="1" latinLnBrk="0" hangingPunct="1">
        <a:defRPr sz="1409" kern="1200">
          <a:solidFill>
            <a:schemeClr val="tx1"/>
          </a:solidFill>
          <a:latin typeface="+mn-lt"/>
          <a:ea typeface="+mn-ea"/>
          <a:cs typeface="+mn-cs"/>
        </a:defRPr>
      </a:lvl2pPr>
      <a:lvl3pPr marL="715701" algn="l" defTabSz="715701" rtl="0" eaLnBrk="1" latinLnBrk="0" hangingPunct="1">
        <a:defRPr sz="1409" kern="1200">
          <a:solidFill>
            <a:schemeClr val="tx1"/>
          </a:solidFill>
          <a:latin typeface="+mn-lt"/>
          <a:ea typeface="+mn-ea"/>
          <a:cs typeface="+mn-cs"/>
        </a:defRPr>
      </a:lvl3pPr>
      <a:lvl4pPr marL="1073551" algn="l" defTabSz="715701" rtl="0" eaLnBrk="1" latinLnBrk="0" hangingPunct="1">
        <a:defRPr sz="1409" kern="1200">
          <a:solidFill>
            <a:schemeClr val="tx1"/>
          </a:solidFill>
          <a:latin typeface="+mn-lt"/>
          <a:ea typeface="+mn-ea"/>
          <a:cs typeface="+mn-cs"/>
        </a:defRPr>
      </a:lvl4pPr>
      <a:lvl5pPr marL="1431402" algn="l" defTabSz="715701" rtl="0" eaLnBrk="1" latinLnBrk="0" hangingPunct="1">
        <a:defRPr sz="1409" kern="1200">
          <a:solidFill>
            <a:schemeClr val="tx1"/>
          </a:solidFill>
          <a:latin typeface="+mn-lt"/>
          <a:ea typeface="+mn-ea"/>
          <a:cs typeface="+mn-cs"/>
        </a:defRPr>
      </a:lvl5pPr>
      <a:lvl6pPr marL="1789252" algn="l" defTabSz="715701" rtl="0" eaLnBrk="1" latinLnBrk="0" hangingPunct="1">
        <a:defRPr sz="1409" kern="1200">
          <a:solidFill>
            <a:schemeClr val="tx1"/>
          </a:solidFill>
          <a:latin typeface="+mn-lt"/>
          <a:ea typeface="+mn-ea"/>
          <a:cs typeface="+mn-cs"/>
        </a:defRPr>
      </a:lvl6pPr>
      <a:lvl7pPr marL="2147103" algn="l" defTabSz="715701" rtl="0" eaLnBrk="1" latinLnBrk="0" hangingPunct="1">
        <a:defRPr sz="1409" kern="1200">
          <a:solidFill>
            <a:schemeClr val="tx1"/>
          </a:solidFill>
          <a:latin typeface="+mn-lt"/>
          <a:ea typeface="+mn-ea"/>
          <a:cs typeface="+mn-cs"/>
        </a:defRPr>
      </a:lvl7pPr>
      <a:lvl8pPr marL="2504953" algn="l" defTabSz="715701" rtl="0" eaLnBrk="1" latinLnBrk="0" hangingPunct="1">
        <a:defRPr sz="1409" kern="1200">
          <a:solidFill>
            <a:schemeClr val="tx1"/>
          </a:solidFill>
          <a:latin typeface="+mn-lt"/>
          <a:ea typeface="+mn-ea"/>
          <a:cs typeface="+mn-cs"/>
        </a:defRPr>
      </a:lvl8pPr>
      <a:lvl9pPr marL="2862804" algn="l" defTabSz="715701" rtl="0" eaLnBrk="1" latinLnBrk="0" hangingPunct="1">
        <a:defRPr sz="140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4" userDrawn="1">
          <p15:clr>
            <a:srgbClr val="F26B43"/>
          </p15:clr>
        </p15:guide>
        <p15:guide id="2" pos="284" userDrawn="1">
          <p15:clr>
            <a:srgbClr val="F26B43"/>
          </p15:clr>
        </p15:guide>
        <p15:guide id="3" pos="5682" userDrawn="1">
          <p15:clr>
            <a:srgbClr val="F26B43"/>
          </p15:clr>
        </p15:guide>
        <p15:guide id="4" orient="horz" pos="2961" userDrawn="1">
          <p15:clr>
            <a:srgbClr val="F26B43"/>
          </p15:clr>
        </p15:guide>
        <p15:guide id="5" orient="horz" pos="557"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015" y="4987619"/>
            <a:ext cx="805046" cy="171121"/>
          </a:xfrm>
          <a:prstGeom prst="rect">
            <a:avLst/>
          </a:prstGeom>
        </p:spPr>
      </p:pic>
      <p:pic>
        <p:nvPicPr>
          <p:cNvPr id="5" name="Imagen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9775" y="219534"/>
            <a:ext cx="793336" cy="346849"/>
          </a:xfrm>
          <a:prstGeom prst="rect">
            <a:avLst/>
          </a:prstGeom>
        </p:spPr>
      </p:pic>
    </p:spTree>
    <p:extLst>
      <p:ext uri="{BB962C8B-B14F-4D97-AF65-F5344CB8AC3E}">
        <p14:creationId xmlns:p14="http://schemas.microsoft.com/office/powerpoint/2010/main" val="1891499579"/>
      </p:ext>
    </p:extLst>
  </p:cSld>
  <p:clrMap bg1="lt1" tx1="dk1" bg2="lt2" tx2="dk2" accent1="accent1" accent2="accent2" accent3="accent3" accent4="accent4" accent5="accent5" accent6="accent6" hlink="hlink" folHlink="folHlink"/>
  <p:sldLayoutIdLst>
    <p:sldLayoutId id="2147483797" r:id="rId1"/>
  </p:sldLayoutIdLst>
  <p:hf hdr="0" ftr="0" dt="0"/>
  <p:txStyles>
    <p:titleStyle>
      <a:lvl1pPr algn="l" defTabSz="715701" rtl="0" eaLnBrk="1" fontAlgn="base" hangingPunct="1">
        <a:lnSpc>
          <a:spcPct val="90000"/>
        </a:lnSpc>
        <a:spcBef>
          <a:spcPct val="0"/>
        </a:spcBef>
        <a:spcAft>
          <a:spcPct val="0"/>
        </a:spcAft>
        <a:defRPr sz="3444" kern="1200">
          <a:solidFill>
            <a:schemeClr val="tx1"/>
          </a:solidFill>
          <a:latin typeface="+mj-lt"/>
          <a:ea typeface="+mj-ea"/>
          <a:cs typeface="+mj-cs"/>
        </a:defRPr>
      </a:lvl1pPr>
      <a:lvl2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2pPr>
      <a:lvl3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3pPr>
      <a:lvl4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4pPr>
      <a:lvl5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5pPr>
      <a:lvl6pPr marL="477134"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6pPr>
      <a:lvl7pPr marL="954268"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7pPr>
      <a:lvl8pPr marL="1431402"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8pPr>
      <a:lvl9pPr marL="1908536"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9pPr>
    </p:titleStyle>
    <p:bodyStyle>
      <a:lvl1pPr marL="178925" indent="-178925" algn="l" defTabSz="715701" rtl="0" eaLnBrk="1" fontAlgn="base" hangingPunct="1">
        <a:lnSpc>
          <a:spcPct val="90000"/>
        </a:lnSpc>
        <a:spcBef>
          <a:spcPts val="783"/>
        </a:spcBef>
        <a:spcAft>
          <a:spcPct val="0"/>
        </a:spcAft>
        <a:buFont typeface="Arial" panose="020B0604020202020204" pitchFamily="34" charset="0"/>
        <a:buChar char="•"/>
        <a:defRPr sz="2192" kern="1200">
          <a:solidFill>
            <a:schemeClr val="tx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p:bodyStyle>
    <p:otherStyle>
      <a:defPPr>
        <a:defRPr lang="en-US"/>
      </a:defPPr>
      <a:lvl1pPr marL="0" algn="l" defTabSz="715701" rtl="0" eaLnBrk="1" latinLnBrk="0" hangingPunct="1">
        <a:defRPr sz="1409" kern="1200">
          <a:solidFill>
            <a:schemeClr val="tx1"/>
          </a:solidFill>
          <a:latin typeface="+mn-lt"/>
          <a:ea typeface="+mn-ea"/>
          <a:cs typeface="+mn-cs"/>
        </a:defRPr>
      </a:lvl1pPr>
      <a:lvl2pPr marL="357850" algn="l" defTabSz="715701" rtl="0" eaLnBrk="1" latinLnBrk="0" hangingPunct="1">
        <a:defRPr sz="1409" kern="1200">
          <a:solidFill>
            <a:schemeClr val="tx1"/>
          </a:solidFill>
          <a:latin typeface="+mn-lt"/>
          <a:ea typeface="+mn-ea"/>
          <a:cs typeface="+mn-cs"/>
        </a:defRPr>
      </a:lvl2pPr>
      <a:lvl3pPr marL="715701" algn="l" defTabSz="715701" rtl="0" eaLnBrk="1" latinLnBrk="0" hangingPunct="1">
        <a:defRPr sz="1409" kern="1200">
          <a:solidFill>
            <a:schemeClr val="tx1"/>
          </a:solidFill>
          <a:latin typeface="+mn-lt"/>
          <a:ea typeface="+mn-ea"/>
          <a:cs typeface="+mn-cs"/>
        </a:defRPr>
      </a:lvl3pPr>
      <a:lvl4pPr marL="1073551" algn="l" defTabSz="715701" rtl="0" eaLnBrk="1" latinLnBrk="0" hangingPunct="1">
        <a:defRPr sz="1409" kern="1200">
          <a:solidFill>
            <a:schemeClr val="tx1"/>
          </a:solidFill>
          <a:latin typeface="+mn-lt"/>
          <a:ea typeface="+mn-ea"/>
          <a:cs typeface="+mn-cs"/>
        </a:defRPr>
      </a:lvl4pPr>
      <a:lvl5pPr marL="1431402" algn="l" defTabSz="715701" rtl="0" eaLnBrk="1" latinLnBrk="0" hangingPunct="1">
        <a:defRPr sz="1409" kern="1200">
          <a:solidFill>
            <a:schemeClr val="tx1"/>
          </a:solidFill>
          <a:latin typeface="+mn-lt"/>
          <a:ea typeface="+mn-ea"/>
          <a:cs typeface="+mn-cs"/>
        </a:defRPr>
      </a:lvl5pPr>
      <a:lvl6pPr marL="1789252" algn="l" defTabSz="715701" rtl="0" eaLnBrk="1" latinLnBrk="0" hangingPunct="1">
        <a:defRPr sz="1409" kern="1200">
          <a:solidFill>
            <a:schemeClr val="tx1"/>
          </a:solidFill>
          <a:latin typeface="+mn-lt"/>
          <a:ea typeface="+mn-ea"/>
          <a:cs typeface="+mn-cs"/>
        </a:defRPr>
      </a:lvl6pPr>
      <a:lvl7pPr marL="2147103" algn="l" defTabSz="715701" rtl="0" eaLnBrk="1" latinLnBrk="0" hangingPunct="1">
        <a:defRPr sz="1409" kern="1200">
          <a:solidFill>
            <a:schemeClr val="tx1"/>
          </a:solidFill>
          <a:latin typeface="+mn-lt"/>
          <a:ea typeface="+mn-ea"/>
          <a:cs typeface="+mn-cs"/>
        </a:defRPr>
      </a:lvl7pPr>
      <a:lvl8pPr marL="2504953" algn="l" defTabSz="715701" rtl="0" eaLnBrk="1" latinLnBrk="0" hangingPunct="1">
        <a:defRPr sz="1409" kern="1200">
          <a:solidFill>
            <a:schemeClr val="tx1"/>
          </a:solidFill>
          <a:latin typeface="+mn-lt"/>
          <a:ea typeface="+mn-ea"/>
          <a:cs typeface="+mn-cs"/>
        </a:defRPr>
      </a:lvl8pPr>
      <a:lvl9pPr marL="2862804" algn="l" defTabSz="715701" rtl="0" eaLnBrk="1" latinLnBrk="0" hangingPunct="1">
        <a:defRPr sz="1409"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90" userDrawn="1">
          <p15:clr>
            <a:srgbClr val="F26B43"/>
          </p15:clr>
        </p15:guide>
        <p15:guide id="2" pos="669"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DF1E2E2C-59F0-A249-910E-B68536306485}"/>
              </a:ext>
            </a:extLst>
          </p:cNvPr>
          <p:cNvSpPr>
            <a:spLocks noGrp="1"/>
          </p:cNvSpPr>
          <p:nvPr>
            <p:ph type="sldNum" sz="quarter" idx="4"/>
          </p:nvPr>
        </p:nvSpPr>
        <p:spPr>
          <a:xfrm>
            <a:off x="6739365" y="4975225"/>
            <a:ext cx="2147054" cy="285750"/>
          </a:xfrm>
          <a:prstGeom prst="rect">
            <a:avLst/>
          </a:prstGeom>
        </p:spPr>
        <p:txBody>
          <a:bodyPr vert="horz" lIns="91440" tIns="45720" rIns="91440" bIns="45720" rtlCol="0" anchor="ctr"/>
          <a:lstStyle>
            <a:lvl1pPr algn="r" eaLnBrk="1" fontAlgn="auto" hangingPunct="1">
              <a:spcBef>
                <a:spcPts val="0"/>
              </a:spcBef>
              <a:spcAft>
                <a:spcPts val="0"/>
              </a:spcAft>
              <a:defRPr sz="1252" smtClean="0">
                <a:solidFill>
                  <a:schemeClr val="tx1">
                    <a:tint val="75000"/>
                  </a:schemeClr>
                </a:solidFill>
                <a:latin typeface="+mn-lt"/>
              </a:defRPr>
            </a:lvl1pPr>
          </a:lstStyle>
          <a:p>
            <a:pPr>
              <a:defRPr/>
            </a:pPr>
            <a:fld id="{DD990824-BF11-41E4-9CA6-577CA1BE7F6E}" type="slidenum">
              <a:rPr lang="es-ES"/>
              <a:pPr>
                <a:defRPr/>
              </a:pPr>
              <a:t>‹Nº›</a:t>
            </a:fld>
            <a:endParaRPr lang="es-ES"/>
          </a:p>
        </p:txBody>
      </p:sp>
      <p:sp>
        <p:nvSpPr>
          <p:cNvPr id="3075" name="object 2"/>
          <p:cNvSpPr>
            <a:spLocks/>
          </p:cNvSpPr>
          <p:nvPr/>
        </p:nvSpPr>
        <p:spPr bwMode="auto">
          <a:xfrm>
            <a:off x="1" y="4919663"/>
            <a:ext cx="9545776" cy="447675"/>
          </a:xfrm>
          <a:custGeom>
            <a:avLst/>
            <a:gdLst>
              <a:gd name="T0" fmla="*/ 0 w 9147175"/>
              <a:gd name="T1" fmla="*/ 474878 h 474979"/>
              <a:gd name="T2" fmla="*/ 9146806 w 9147175"/>
              <a:gd name="T3" fmla="*/ 474878 h 474979"/>
              <a:gd name="T4" fmla="*/ 9146806 w 9147175"/>
              <a:gd name="T5" fmla="*/ 0 h 474979"/>
              <a:gd name="T6" fmla="*/ 0 w 9147175"/>
              <a:gd name="T7" fmla="*/ 0 h 474979"/>
              <a:gd name="T8" fmla="*/ 0 w 9147175"/>
              <a:gd name="T9" fmla="*/ 474878 h 474979"/>
            </a:gdLst>
            <a:ahLst/>
            <a:cxnLst>
              <a:cxn ang="0">
                <a:pos x="T0" y="T1"/>
              </a:cxn>
              <a:cxn ang="0">
                <a:pos x="T2" y="T3"/>
              </a:cxn>
              <a:cxn ang="0">
                <a:pos x="T4" y="T5"/>
              </a:cxn>
              <a:cxn ang="0">
                <a:pos x="T6" y="T7"/>
              </a:cxn>
              <a:cxn ang="0">
                <a:pos x="T8" y="T9"/>
              </a:cxn>
            </a:cxnLst>
            <a:rect l="0" t="0" r="r" b="b"/>
            <a:pathLst>
              <a:path w="9147175" h="474979">
                <a:moveTo>
                  <a:pt x="0" y="474878"/>
                </a:moveTo>
                <a:lnTo>
                  <a:pt x="9146806" y="474878"/>
                </a:lnTo>
                <a:lnTo>
                  <a:pt x="9146806" y="0"/>
                </a:lnTo>
                <a:lnTo>
                  <a:pt x="0" y="0"/>
                </a:lnTo>
                <a:lnTo>
                  <a:pt x="0" y="474878"/>
                </a:lnTo>
                <a:close/>
              </a:path>
            </a:pathLst>
          </a:custGeom>
          <a:solidFill>
            <a:srgbClr val="148C9C"/>
          </a:solidFill>
          <a:ln>
            <a:noFill/>
          </a:ln>
          <a:extLst/>
        </p:spPr>
        <p:txBody>
          <a:bodyPr lIns="0" tIns="0" rIns="0" bIns="0"/>
          <a:lstStyle/>
          <a:p>
            <a:endParaRPr lang="es-ES"/>
          </a:p>
        </p:txBody>
      </p:sp>
      <p:pic>
        <p:nvPicPr>
          <p:cNvPr id="7" name="Imagen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9774" y="160025"/>
            <a:ext cx="1179187" cy="515543"/>
          </a:xfrm>
          <a:prstGeom prst="rect">
            <a:avLst/>
          </a:prstGeom>
        </p:spPr>
      </p:pic>
    </p:spTree>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l" rtl="0" fontAlgn="base">
        <a:lnSpc>
          <a:spcPct val="90000"/>
        </a:lnSpc>
        <a:spcBef>
          <a:spcPct val="0"/>
        </a:spcBef>
        <a:spcAft>
          <a:spcPct val="0"/>
        </a:spcAft>
        <a:defRPr sz="4592" kern="1200">
          <a:solidFill>
            <a:schemeClr val="tx1"/>
          </a:solidFill>
          <a:latin typeface="+mj-lt"/>
          <a:ea typeface="+mj-ea"/>
          <a:cs typeface="+mj-cs"/>
        </a:defRPr>
      </a:lvl1pPr>
      <a:lvl2pPr algn="l" rtl="0" fontAlgn="base">
        <a:lnSpc>
          <a:spcPct val="90000"/>
        </a:lnSpc>
        <a:spcBef>
          <a:spcPct val="0"/>
        </a:spcBef>
        <a:spcAft>
          <a:spcPct val="0"/>
        </a:spcAft>
        <a:defRPr sz="4592">
          <a:solidFill>
            <a:schemeClr val="tx1"/>
          </a:solidFill>
          <a:latin typeface="Calibri Light" panose="020F0302020204030204" pitchFamily="34" charset="0"/>
        </a:defRPr>
      </a:lvl2pPr>
      <a:lvl3pPr algn="l" rtl="0" fontAlgn="base">
        <a:lnSpc>
          <a:spcPct val="90000"/>
        </a:lnSpc>
        <a:spcBef>
          <a:spcPct val="0"/>
        </a:spcBef>
        <a:spcAft>
          <a:spcPct val="0"/>
        </a:spcAft>
        <a:defRPr sz="4592">
          <a:solidFill>
            <a:schemeClr val="tx1"/>
          </a:solidFill>
          <a:latin typeface="Calibri Light" panose="020F0302020204030204" pitchFamily="34" charset="0"/>
        </a:defRPr>
      </a:lvl3pPr>
      <a:lvl4pPr algn="l" rtl="0" fontAlgn="base">
        <a:lnSpc>
          <a:spcPct val="90000"/>
        </a:lnSpc>
        <a:spcBef>
          <a:spcPct val="0"/>
        </a:spcBef>
        <a:spcAft>
          <a:spcPct val="0"/>
        </a:spcAft>
        <a:defRPr sz="4592">
          <a:solidFill>
            <a:schemeClr val="tx1"/>
          </a:solidFill>
          <a:latin typeface="Calibri Light" panose="020F0302020204030204" pitchFamily="34" charset="0"/>
        </a:defRPr>
      </a:lvl4pPr>
      <a:lvl5pPr algn="l" rtl="0" fontAlgn="base">
        <a:lnSpc>
          <a:spcPct val="90000"/>
        </a:lnSpc>
        <a:spcBef>
          <a:spcPct val="0"/>
        </a:spcBef>
        <a:spcAft>
          <a:spcPct val="0"/>
        </a:spcAft>
        <a:defRPr sz="4592">
          <a:solidFill>
            <a:schemeClr val="tx1"/>
          </a:solidFill>
          <a:latin typeface="Calibri Light" panose="020F0302020204030204" pitchFamily="34" charset="0"/>
        </a:defRPr>
      </a:lvl5pPr>
      <a:lvl6pPr marL="477134" algn="l" rtl="0" fontAlgn="base">
        <a:lnSpc>
          <a:spcPct val="90000"/>
        </a:lnSpc>
        <a:spcBef>
          <a:spcPct val="0"/>
        </a:spcBef>
        <a:spcAft>
          <a:spcPct val="0"/>
        </a:spcAft>
        <a:defRPr sz="4592">
          <a:solidFill>
            <a:schemeClr val="tx1"/>
          </a:solidFill>
          <a:latin typeface="Calibri Light" panose="020F0302020204030204" pitchFamily="34" charset="0"/>
        </a:defRPr>
      </a:lvl6pPr>
      <a:lvl7pPr marL="954268" algn="l" rtl="0" fontAlgn="base">
        <a:lnSpc>
          <a:spcPct val="90000"/>
        </a:lnSpc>
        <a:spcBef>
          <a:spcPct val="0"/>
        </a:spcBef>
        <a:spcAft>
          <a:spcPct val="0"/>
        </a:spcAft>
        <a:defRPr sz="4592">
          <a:solidFill>
            <a:schemeClr val="tx1"/>
          </a:solidFill>
          <a:latin typeface="Calibri Light" panose="020F0302020204030204" pitchFamily="34" charset="0"/>
        </a:defRPr>
      </a:lvl7pPr>
      <a:lvl8pPr marL="1431402" algn="l" rtl="0" fontAlgn="base">
        <a:lnSpc>
          <a:spcPct val="90000"/>
        </a:lnSpc>
        <a:spcBef>
          <a:spcPct val="0"/>
        </a:spcBef>
        <a:spcAft>
          <a:spcPct val="0"/>
        </a:spcAft>
        <a:defRPr sz="4592">
          <a:solidFill>
            <a:schemeClr val="tx1"/>
          </a:solidFill>
          <a:latin typeface="Calibri Light" panose="020F0302020204030204" pitchFamily="34" charset="0"/>
        </a:defRPr>
      </a:lvl8pPr>
      <a:lvl9pPr marL="1908536" algn="l" rtl="0" fontAlgn="base">
        <a:lnSpc>
          <a:spcPct val="90000"/>
        </a:lnSpc>
        <a:spcBef>
          <a:spcPct val="0"/>
        </a:spcBef>
        <a:spcAft>
          <a:spcPct val="0"/>
        </a:spcAft>
        <a:defRPr sz="4592">
          <a:solidFill>
            <a:schemeClr val="tx1"/>
          </a:solidFill>
          <a:latin typeface="Calibri Light" panose="020F0302020204030204" pitchFamily="34" charset="0"/>
        </a:defRPr>
      </a:lvl9pPr>
    </p:titleStyle>
    <p:bodyStyle>
      <a:lvl1pPr marL="238567" indent="-238567" algn="l" rtl="0" fontAlgn="base">
        <a:lnSpc>
          <a:spcPct val="90000"/>
        </a:lnSpc>
        <a:spcBef>
          <a:spcPts val="1044"/>
        </a:spcBef>
        <a:spcAft>
          <a:spcPct val="0"/>
        </a:spcAft>
        <a:buFont typeface="Arial" panose="020B0604020202020204" pitchFamily="34" charset="0"/>
        <a:buChar char="•"/>
        <a:defRPr sz="2922" kern="1200">
          <a:solidFill>
            <a:schemeClr val="tx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p:bodyStyle>
    <p:otherStyle>
      <a:defPPr>
        <a:defRPr lang="es-ES"/>
      </a:defPPr>
      <a:lvl1pPr marL="0" algn="l" defTabSz="954268" rtl="0" eaLnBrk="1" latinLnBrk="0" hangingPunct="1">
        <a:defRPr sz="1878" kern="1200">
          <a:solidFill>
            <a:schemeClr val="tx1"/>
          </a:solidFill>
          <a:latin typeface="+mn-lt"/>
          <a:ea typeface="+mn-ea"/>
          <a:cs typeface="+mn-cs"/>
        </a:defRPr>
      </a:lvl1pPr>
      <a:lvl2pPr marL="477134" algn="l" defTabSz="954268" rtl="0" eaLnBrk="1" latinLnBrk="0" hangingPunct="1">
        <a:defRPr sz="1878" kern="1200">
          <a:solidFill>
            <a:schemeClr val="tx1"/>
          </a:solidFill>
          <a:latin typeface="+mn-lt"/>
          <a:ea typeface="+mn-ea"/>
          <a:cs typeface="+mn-cs"/>
        </a:defRPr>
      </a:lvl2pPr>
      <a:lvl3pPr marL="954268" algn="l" defTabSz="954268" rtl="0" eaLnBrk="1" latinLnBrk="0" hangingPunct="1">
        <a:defRPr sz="1878" kern="1200">
          <a:solidFill>
            <a:schemeClr val="tx1"/>
          </a:solidFill>
          <a:latin typeface="+mn-lt"/>
          <a:ea typeface="+mn-ea"/>
          <a:cs typeface="+mn-cs"/>
        </a:defRPr>
      </a:lvl3pPr>
      <a:lvl4pPr marL="1431402" algn="l" defTabSz="954268" rtl="0" eaLnBrk="1" latinLnBrk="0" hangingPunct="1">
        <a:defRPr sz="1878" kern="1200">
          <a:solidFill>
            <a:schemeClr val="tx1"/>
          </a:solidFill>
          <a:latin typeface="+mn-lt"/>
          <a:ea typeface="+mn-ea"/>
          <a:cs typeface="+mn-cs"/>
        </a:defRPr>
      </a:lvl4pPr>
      <a:lvl5pPr marL="1908536" algn="l" defTabSz="954268" rtl="0" eaLnBrk="1" latinLnBrk="0" hangingPunct="1">
        <a:defRPr sz="1878" kern="1200">
          <a:solidFill>
            <a:schemeClr val="tx1"/>
          </a:solidFill>
          <a:latin typeface="+mn-lt"/>
          <a:ea typeface="+mn-ea"/>
          <a:cs typeface="+mn-cs"/>
        </a:defRPr>
      </a:lvl5pPr>
      <a:lvl6pPr marL="2385670" algn="l" defTabSz="954268" rtl="0" eaLnBrk="1" latinLnBrk="0" hangingPunct="1">
        <a:defRPr sz="1878" kern="1200">
          <a:solidFill>
            <a:schemeClr val="tx1"/>
          </a:solidFill>
          <a:latin typeface="+mn-lt"/>
          <a:ea typeface="+mn-ea"/>
          <a:cs typeface="+mn-cs"/>
        </a:defRPr>
      </a:lvl6pPr>
      <a:lvl7pPr marL="2862804" algn="l" defTabSz="954268" rtl="0" eaLnBrk="1" latinLnBrk="0" hangingPunct="1">
        <a:defRPr sz="1878" kern="1200">
          <a:solidFill>
            <a:schemeClr val="tx1"/>
          </a:solidFill>
          <a:latin typeface="+mn-lt"/>
          <a:ea typeface="+mn-ea"/>
          <a:cs typeface="+mn-cs"/>
        </a:defRPr>
      </a:lvl7pPr>
      <a:lvl8pPr marL="3339937" algn="l" defTabSz="954268" rtl="0" eaLnBrk="1" latinLnBrk="0" hangingPunct="1">
        <a:defRPr sz="1878" kern="1200">
          <a:solidFill>
            <a:schemeClr val="tx1"/>
          </a:solidFill>
          <a:latin typeface="+mn-lt"/>
          <a:ea typeface="+mn-ea"/>
          <a:cs typeface="+mn-cs"/>
        </a:defRPr>
      </a:lvl8pPr>
      <a:lvl9pPr marL="3817071" algn="l" defTabSz="954268" rtl="0" eaLnBrk="1" latinLnBrk="0" hangingPunct="1">
        <a:defRPr sz="18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9">
            <a:extLst>
              <a:ext uri="{FF2B5EF4-FFF2-40B4-BE49-F238E27FC236}">
                <a16:creationId xmlns:a16="http://schemas.microsoft.com/office/drawing/2014/main" id="{5377B6AA-7D45-3546-A174-E3FCBBCE5AFC}"/>
              </a:ext>
            </a:extLst>
          </p:cNvPr>
          <p:cNvPicPr>
            <a:picLocks noGrp="1" noChangeAspect="1"/>
          </p:cNvPicPr>
          <p:nvPr>
            <p:ph type="pic" sz="quarter" idx="12"/>
          </p:nvPr>
        </p:nvPicPr>
        <p:blipFill rotWithShape="1">
          <a:blip r:embed="rId2"/>
          <a:srcRect l="43404" t="245" r="15358" b="381"/>
          <a:stretch/>
        </p:blipFill>
        <p:spPr>
          <a:xfrm>
            <a:off x="-1" y="0"/>
            <a:ext cx="3345105" cy="5367338"/>
          </a:xfrm>
        </p:spPr>
      </p:pic>
      <p:sp>
        <p:nvSpPr>
          <p:cNvPr id="7" name="Marcador de texto 6">
            <a:extLst>
              <a:ext uri="{FF2B5EF4-FFF2-40B4-BE49-F238E27FC236}">
                <a16:creationId xmlns:a16="http://schemas.microsoft.com/office/drawing/2014/main" id="{5FBAA45F-BACB-B841-AC58-06DD2C760E05}"/>
              </a:ext>
            </a:extLst>
          </p:cNvPr>
          <p:cNvSpPr>
            <a:spLocks noGrp="1"/>
          </p:cNvSpPr>
          <p:nvPr>
            <p:ph type="body" sz="quarter" idx="11"/>
          </p:nvPr>
        </p:nvSpPr>
        <p:spPr>
          <a:xfrm>
            <a:off x="3959360" y="4403363"/>
            <a:ext cx="5420686" cy="211525"/>
          </a:xfrm>
        </p:spPr>
        <p:txBody>
          <a:bodyPr/>
          <a:lstStyle/>
          <a:p>
            <a:r>
              <a:rPr lang="es-AR"/>
              <a:t>Buenos Aires, abril de 2019</a:t>
            </a:r>
          </a:p>
        </p:txBody>
      </p:sp>
      <p:sp>
        <p:nvSpPr>
          <p:cNvPr id="6" name="Título 5">
            <a:extLst>
              <a:ext uri="{FF2B5EF4-FFF2-40B4-BE49-F238E27FC236}">
                <a16:creationId xmlns:a16="http://schemas.microsoft.com/office/drawing/2014/main" id="{371908F4-C78E-9B41-A2F7-D426BD771567}"/>
              </a:ext>
            </a:extLst>
          </p:cNvPr>
          <p:cNvSpPr>
            <a:spLocks noGrp="1"/>
          </p:cNvSpPr>
          <p:nvPr>
            <p:ph type="title"/>
          </p:nvPr>
        </p:nvSpPr>
        <p:spPr>
          <a:xfrm>
            <a:off x="3908525" y="747367"/>
            <a:ext cx="5420722" cy="1384134"/>
          </a:xfrm>
        </p:spPr>
        <p:txBody>
          <a:bodyPr/>
          <a:lstStyle/>
          <a:p>
            <a:r>
              <a:rPr lang="es-AR" dirty="0"/>
              <a:t>Informe</a:t>
            </a:r>
            <a:br>
              <a:rPr lang="es-AR" dirty="0"/>
            </a:br>
            <a:r>
              <a:rPr lang="es-AR" dirty="0"/>
              <a:t>Elecciones</a:t>
            </a:r>
            <a:br>
              <a:rPr lang="es-AR" dirty="0"/>
            </a:br>
            <a:r>
              <a:rPr lang="es-AR" b="0" dirty="0"/>
              <a:t>río negro</a:t>
            </a:r>
          </a:p>
        </p:txBody>
      </p:sp>
      <p:pic>
        <p:nvPicPr>
          <p:cNvPr id="11" name="Imagen 10">
            <a:extLst>
              <a:ext uri="{FF2B5EF4-FFF2-40B4-BE49-F238E27FC236}">
                <a16:creationId xmlns:a16="http://schemas.microsoft.com/office/drawing/2014/main" id="{E02B080F-3AFD-4A47-B0EA-56BDFAE950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880" y="281848"/>
            <a:ext cx="927739" cy="300295"/>
          </a:xfrm>
          <a:prstGeom prst="rect">
            <a:avLst/>
          </a:prstGeom>
        </p:spPr>
      </p:pic>
      <p:pic>
        <p:nvPicPr>
          <p:cNvPr id="12" name="Imagen 11">
            <a:extLst>
              <a:ext uri="{FF2B5EF4-FFF2-40B4-BE49-F238E27FC236}">
                <a16:creationId xmlns:a16="http://schemas.microsoft.com/office/drawing/2014/main" id="{DCC54147-1F09-7143-AC9A-29F5F2183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81" y="4898569"/>
            <a:ext cx="1214725" cy="254919"/>
          </a:xfrm>
          <a:prstGeom prst="rect">
            <a:avLst/>
          </a:prstGeom>
        </p:spPr>
      </p:pic>
      <p:pic>
        <p:nvPicPr>
          <p:cNvPr id="16" name="Imagen 15">
            <a:extLst>
              <a:ext uri="{FF2B5EF4-FFF2-40B4-BE49-F238E27FC236}">
                <a16:creationId xmlns:a16="http://schemas.microsoft.com/office/drawing/2014/main" id="{ABA502AC-A5AB-6448-9B20-0F4965DACF1B}"/>
              </a:ext>
            </a:extLst>
          </p:cNvPr>
          <p:cNvPicPr>
            <a:picLocks noChangeAspect="1"/>
          </p:cNvPicPr>
          <p:nvPr/>
        </p:nvPicPr>
        <p:blipFill>
          <a:blip r:embed="rId5"/>
          <a:stretch>
            <a:fillRect/>
          </a:stretch>
        </p:blipFill>
        <p:spPr>
          <a:xfrm>
            <a:off x="3947091" y="2609275"/>
            <a:ext cx="1231196" cy="1253125"/>
          </a:xfrm>
          <a:prstGeom prst="rect">
            <a:avLst/>
          </a:prstGeom>
        </p:spPr>
      </p:pic>
    </p:spTree>
    <p:extLst>
      <p:ext uri="{BB962C8B-B14F-4D97-AF65-F5344CB8AC3E}">
        <p14:creationId xmlns:p14="http://schemas.microsoft.com/office/powerpoint/2010/main" val="1554358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0E1CEF63-5D5C-FE4F-A1BA-E0CB9ACECB74}"/>
              </a:ext>
            </a:extLst>
          </p:cNvPr>
          <p:cNvSpPr>
            <a:spLocks noGrp="1"/>
          </p:cNvSpPr>
          <p:nvPr>
            <p:ph type="ctrTitle"/>
          </p:nvPr>
        </p:nvSpPr>
        <p:spPr/>
        <p:txBody>
          <a:bodyPr/>
          <a:lstStyle/>
          <a:p>
            <a:r>
              <a:rPr lang="es-AR"/>
              <a:t>Autoridades</a:t>
            </a:r>
          </a:p>
        </p:txBody>
      </p:sp>
      <p:sp>
        <p:nvSpPr>
          <p:cNvPr id="33" name="5 CuadroTexto">
            <a:extLst>
              <a:ext uri="{FF2B5EF4-FFF2-40B4-BE49-F238E27FC236}">
                <a16:creationId xmlns:a16="http://schemas.microsoft.com/office/drawing/2014/main" id="{5F04EC51-5F62-9641-80FC-A648B042C238}"/>
              </a:ext>
            </a:extLst>
          </p:cNvPr>
          <p:cNvSpPr txBox="1"/>
          <p:nvPr/>
        </p:nvSpPr>
        <p:spPr>
          <a:xfrm>
            <a:off x="2455561" y="2576810"/>
            <a:ext cx="2316464" cy="954107"/>
          </a:xfrm>
          <a:prstGeom prst="rect">
            <a:avLst/>
          </a:prstGeom>
          <a:noFill/>
        </p:spPr>
        <p:txBody>
          <a:bodyPr wrap="square" rtlCol="0" anchor="ctr">
            <a:spAutoFit/>
          </a:bodyPr>
          <a:lstStyle/>
          <a:p>
            <a:r>
              <a:rPr lang="es-AR" sz="2000" b="1" dirty="0"/>
              <a:t>Alberto </a:t>
            </a:r>
            <a:r>
              <a:rPr lang="es-AR" sz="2000" b="1" dirty="0" err="1"/>
              <a:t>Weretilneck</a:t>
            </a:r>
          </a:p>
          <a:p>
            <a:r>
              <a:rPr lang="es-AR" sz="1400" dirty="0"/>
              <a:t>Gobernador actual</a:t>
            </a:r>
          </a:p>
        </p:txBody>
      </p:sp>
      <p:sp>
        <p:nvSpPr>
          <p:cNvPr id="34" name="9 CuadroTexto">
            <a:extLst>
              <a:ext uri="{FF2B5EF4-FFF2-40B4-BE49-F238E27FC236}">
                <a16:creationId xmlns:a16="http://schemas.microsoft.com/office/drawing/2014/main" id="{51E56C70-74B1-DF4D-A949-C6771799B556}"/>
              </a:ext>
            </a:extLst>
          </p:cNvPr>
          <p:cNvSpPr txBox="1"/>
          <p:nvPr/>
        </p:nvSpPr>
        <p:spPr>
          <a:xfrm>
            <a:off x="6775150" y="1893767"/>
            <a:ext cx="2426000" cy="2031325"/>
          </a:xfrm>
          <a:prstGeom prst="rect">
            <a:avLst/>
          </a:prstGeom>
          <a:noFill/>
        </p:spPr>
        <p:txBody>
          <a:bodyPr wrap="square" rtlCol="0">
            <a:spAutoFit/>
          </a:bodyPr>
          <a:lstStyle/>
          <a:p>
            <a:r>
              <a:rPr lang="es-AR" sz="1400" dirty="0">
                <a:latin typeface="Montserrat" pitchFamily="2" charset="77"/>
              </a:rPr>
              <a:t>El Poder Legislativo es Unicameral y está conformado por 46 diputados provinciales.</a:t>
            </a:r>
          </a:p>
          <a:p>
            <a:endParaRPr lang="es-AR" sz="1400" dirty="0">
              <a:latin typeface="Montserrat" pitchFamily="2" charset="77"/>
            </a:endParaRPr>
          </a:p>
          <a:p>
            <a:r>
              <a:rPr lang="es-AR" sz="1400" dirty="0">
                <a:latin typeface="Montserrat" pitchFamily="2" charset="77"/>
              </a:rPr>
              <a:t>El Movimiento Juntos Somos Río Negro cuenta con la primera minoría (26 diputados).</a:t>
            </a:r>
          </a:p>
        </p:txBody>
      </p:sp>
      <p:pic>
        <p:nvPicPr>
          <p:cNvPr id="36" name="Picture 3">
            <a:extLst>
              <a:ext uri="{FF2B5EF4-FFF2-40B4-BE49-F238E27FC236}">
                <a16:creationId xmlns:a16="http://schemas.microsoft.com/office/drawing/2014/main" id="{6B0E5CD7-2886-4B4E-B84A-EBBD2DD158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23" t="3881" r="5749"/>
          <a:stretch/>
        </p:blipFill>
        <p:spPr bwMode="auto">
          <a:xfrm flipH="1">
            <a:off x="450849" y="1914504"/>
            <a:ext cx="1920517" cy="1920517"/>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4">
            <a:extLst>
              <a:ext uri="{FF2B5EF4-FFF2-40B4-BE49-F238E27FC236}">
                <a16:creationId xmlns:a16="http://schemas.microsoft.com/office/drawing/2014/main" id="{AC0FDF23-6F58-1E47-A2B2-0C8563B9D58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08" r="16708"/>
          <a:stretch/>
        </p:blipFill>
        <p:spPr bwMode="auto">
          <a:xfrm>
            <a:off x="4772025" y="1912621"/>
            <a:ext cx="1922400" cy="1922400"/>
          </a:xfrm>
          <a:prstGeom prst="ellipse">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Imagen 26">
            <a:extLst>
              <a:ext uri="{FF2B5EF4-FFF2-40B4-BE49-F238E27FC236}">
                <a16:creationId xmlns:a16="http://schemas.microsoft.com/office/drawing/2014/main" id="{0D71B0C6-9084-F842-ACF1-AD92DE2A45E9}"/>
              </a:ext>
            </a:extLst>
          </p:cNvPr>
          <p:cNvPicPr>
            <a:picLocks noChangeAspect="1"/>
          </p:cNvPicPr>
          <p:nvPr/>
        </p:nvPicPr>
        <p:blipFill>
          <a:blip r:embed="rId4"/>
          <a:stretch>
            <a:fillRect/>
          </a:stretch>
        </p:blipFill>
        <p:spPr>
          <a:xfrm>
            <a:off x="2540799" y="2339117"/>
            <a:ext cx="815144" cy="265974"/>
          </a:xfrm>
          <a:prstGeom prst="rect">
            <a:avLst/>
          </a:prstGeom>
        </p:spPr>
      </p:pic>
    </p:spTree>
    <p:extLst>
      <p:ext uri="{BB962C8B-B14F-4D97-AF65-F5344CB8AC3E}">
        <p14:creationId xmlns:p14="http://schemas.microsoft.com/office/powerpoint/2010/main" val="2755125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24">
            <a:extLst>
              <a:ext uri="{FF2B5EF4-FFF2-40B4-BE49-F238E27FC236}">
                <a16:creationId xmlns:a16="http://schemas.microsoft.com/office/drawing/2014/main" id="{0E1CEF63-5D5C-FE4F-A1BA-E0CB9ACECB74}"/>
              </a:ext>
            </a:extLst>
          </p:cNvPr>
          <p:cNvSpPr>
            <a:spLocks noGrp="1"/>
          </p:cNvSpPr>
          <p:nvPr>
            <p:ph type="ctrTitle"/>
          </p:nvPr>
        </p:nvSpPr>
        <p:spPr/>
        <p:txBody>
          <a:bodyPr/>
          <a:lstStyle/>
          <a:p>
            <a:r>
              <a:rPr lang="es-AR"/>
              <a:t>¿Qué cargos se eligen el 7 de abril?</a:t>
            </a:r>
          </a:p>
        </p:txBody>
      </p:sp>
      <p:sp>
        <p:nvSpPr>
          <p:cNvPr id="9" name="2 Marcador de contenido">
            <a:extLst>
              <a:ext uri="{FF2B5EF4-FFF2-40B4-BE49-F238E27FC236}">
                <a16:creationId xmlns:a16="http://schemas.microsoft.com/office/drawing/2014/main" id="{72E2E048-8B64-E242-9870-E6AA9E7B9B9D}"/>
              </a:ext>
            </a:extLst>
          </p:cNvPr>
          <p:cNvSpPr txBox="1">
            <a:spLocks/>
          </p:cNvSpPr>
          <p:nvPr/>
        </p:nvSpPr>
        <p:spPr>
          <a:xfrm>
            <a:off x="350528" y="1507269"/>
            <a:ext cx="8669648" cy="2687044"/>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Clr>
                <a:srgbClr val="4B4B4B"/>
              </a:buClr>
              <a:buSzPct val="120000"/>
              <a:buFont typeface="Arial" panose="020B0604020202020204" pitchFamily="34" charset="0"/>
              <a:buChar char="•"/>
              <a:defRPr sz="1600" kern="1200">
                <a:solidFill>
                  <a:srgbClr val="53565A"/>
                </a:solidFill>
                <a:latin typeface="Adelle" panose="02000503060000020004" pitchFamily="2" charset="0"/>
                <a:ea typeface="+mn-ea"/>
                <a:cs typeface="+mn-cs"/>
              </a:defRPr>
            </a:lvl1pPr>
            <a:lvl2pPr marL="685800" indent="-228600" algn="l" defTabSz="914400" rtl="0" eaLnBrk="1" latinLnBrk="0" hangingPunct="1">
              <a:lnSpc>
                <a:spcPct val="100000"/>
              </a:lnSpc>
              <a:spcBef>
                <a:spcPts val="0"/>
              </a:spcBef>
              <a:spcAft>
                <a:spcPts val="600"/>
              </a:spcAft>
              <a:buClr>
                <a:srgbClr val="4B4B4B"/>
              </a:buClr>
              <a:buSzPct val="75000"/>
              <a:buFont typeface="Courier New" panose="02070309020205020404" pitchFamily="49" charset="0"/>
              <a:buChar char="o"/>
              <a:defRPr sz="1600" kern="1200">
                <a:solidFill>
                  <a:srgbClr val="53565A"/>
                </a:solidFill>
                <a:latin typeface="Adelle" panose="02000503060000020004" pitchFamily="2" charset="0"/>
                <a:ea typeface="+mn-ea"/>
                <a:cs typeface="+mn-cs"/>
              </a:defRPr>
            </a:lvl2pPr>
            <a:lvl3pPr marL="1143000" indent="-228600" algn="l" defTabSz="914400" rtl="0" eaLnBrk="1" latinLnBrk="0" hangingPunct="1">
              <a:lnSpc>
                <a:spcPct val="100000"/>
              </a:lnSpc>
              <a:spcBef>
                <a:spcPts val="0"/>
              </a:spcBef>
              <a:spcAft>
                <a:spcPts val="600"/>
              </a:spcAft>
              <a:buClr>
                <a:srgbClr val="4B4B4B"/>
              </a:buClr>
              <a:buSzPct val="90000"/>
              <a:buFont typeface="Wingdings" panose="05000000000000000000" pitchFamily="2" charset="2"/>
              <a:buChar char="§"/>
              <a:defRPr sz="1400" kern="1200">
                <a:solidFill>
                  <a:srgbClr val="53565A"/>
                </a:solidFill>
                <a:latin typeface="Adelle" panose="02000503060000020004" pitchFamily="2" charset="0"/>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rgbClr val="53565A"/>
                </a:solidFill>
                <a:latin typeface="Adelle" panose="02000503060000020004" pitchFamily="2"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rgbClr val="53565A"/>
                </a:solidFill>
                <a:latin typeface="Adelle" panose="0200050306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5"/>
              </a:buClr>
              <a:buFont typeface="Wingdings" pitchFamily="2" charset="2"/>
              <a:buChar char="ü"/>
            </a:pPr>
            <a:r>
              <a:rPr lang="es-AR" sz="1400" b="1" dirty="0">
                <a:solidFill>
                  <a:schemeClr val="accent5"/>
                </a:solidFill>
                <a:latin typeface="Montserrat" pitchFamily="2" charset="77"/>
              </a:rPr>
              <a:t>Gobernador</a:t>
            </a:r>
          </a:p>
          <a:p>
            <a:pPr marL="0" indent="0">
              <a:buNone/>
            </a:pPr>
            <a:r>
              <a:rPr lang="es-AR" sz="1100" dirty="0">
                <a:solidFill>
                  <a:schemeClr val="tx1"/>
                </a:solidFill>
                <a:latin typeface="Montserrat" pitchFamily="2" charset="77"/>
              </a:rPr>
              <a:t>Los 3 principales candidatos son:</a:t>
            </a:r>
          </a:p>
          <a:p>
            <a:r>
              <a:rPr lang="es-AR" sz="1100" b="1" dirty="0">
                <a:solidFill>
                  <a:schemeClr val="tx1"/>
                </a:solidFill>
                <a:latin typeface="Montserrat" pitchFamily="2" charset="77"/>
              </a:rPr>
              <a:t>Arabela Carreras</a:t>
            </a:r>
            <a:r>
              <a:rPr lang="es-AR" sz="1100" dirty="0">
                <a:solidFill>
                  <a:schemeClr val="tx1"/>
                </a:solidFill>
                <a:latin typeface="Montserrat" pitchFamily="2" charset="77"/>
              </a:rPr>
              <a:t>, actual ministra provincial de Turismo, Cultura y Deportes, por Juntos Somos Río Negro.</a:t>
            </a:r>
          </a:p>
          <a:p>
            <a:r>
              <a:rPr lang="es-AR" sz="1100" b="1" dirty="0">
                <a:solidFill>
                  <a:schemeClr val="tx1"/>
                </a:solidFill>
                <a:latin typeface="Montserrat" pitchFamily="2" charset="77"/>
              </a:rPr>
              <a:t>Lorena </a:t>
            </a:r>
            <a:r>
              <a:rPr lang="es-AR" sz="1100" b="1" dirty="0" err="1">
                <a:solidFill>
                  <a:schemeClr val="tx1"/>
                </a:solidFill>
                <a:latin typeface="Montserrat" pitchFamily="2" charset="77"/>
              </a:rPr>
              <a:t>Matzen</a:t>
            </a:r>
            <a:r>
              <a:rPr lang="es-AR" sz="1100" dirty="0">
                <a:solidFill>
                  <a:schemeClr val="tx1"/>
                </a:solidFill>
                <a:latin typeface="Montserrat" pitchFamily="2" charset="77"/>
              </a:rPr>
              <a:t>, diputada nacional de la Unión Cívica Radical, por Cambiemos.</a:t>
            </a:r>
          </a:p>
          <a:p>
            <a:r>
              <a:rPr lang="es-AR" sz="1100" b="1" dirty="0">
                <a:solidFill>
                  <a:schemeClr val="tx1"/>
                </a:solidFill>
                <a:latin typeface="Montserrat" pitchFamily="2" charset="77"/>
              </a:rPr>
              <a:t>Martín Soria</a:t>
            </a:r>
            <a:r>
              <a:rPr lang="es-AR" sz="1100" dirty="0">
                <a:solidFill>
                  <a:schemeClr val="tx1"/>
                </a:solidFill>
                <a:latin typeface="Montserrat" pitchFamily="2" charset="77"/>
              </a:rPr>
              <a:t>, intendente de General Roca, por el Frente para la Victoria.</a:t>
            </a:r>
          </a:p>
          <a:p>
            <a:pPr marL="0" indent="0">
              <a:buNone/>
            </a:pPr>
            <a:r>
              <a:rPr lang="es-AR" sz="1100" dirty="0">
                <a:solidFill>
                  <a:schemeClr val="tx1"/>
                </a:solidFill>
                <a:latin typeface="Montserrat" pitchFamily="2" charset="77"/>
              </a:rPr>
              <a:t>Ya se enfrentaron en 2015 por la gobernación sacando 40,57%, 31,20% y 20,84% respectivamente.</a:t>
            </a:r>
          </a:p>
          <a:p>
            <a:pPr lvl="1"/>
            <a:endParaRPr lang="es-AR" sz="1100" dirty="0">
              <a:solidFill>
                <a:schemeClr val="tx1"/>
              </a:solidFill>
              <a:latin typeface="Montserrat" pitchFamily="2" charset="77"/>
            </a:endParaRPr>
          </a:p>
          <a:p>
            <a:pPr>
              <a:buClr>
                <a:schemeClr val="accent5"/>
              </a:buClr>
              <a:buFont typeface="Wingdings" pitchFamily="2" charset="2"/>
              <a:buChar char="ü"/>
            </a:pPr>
            <a:r>
              <a:rPr lang="es-AR" sz="1400" b="1" dirty="0">
                <a:solidFill>
                  <a:schemeClr val="accent5"/>
                </a:solidFill>
                <a:latin typeface="Montserrat" pitchFamily="2" charset="77"/>
              </a:rPr>
              <a:t>46 diputados provinciales. </a:t>
            </a:r>
            <a:r>
              <a:rPr lang="es-AR" sz="1100" dirty="0">
                <a:solidFill>
                  <a:schemeClr val="tx1"/>
                </a:solidFill>
                <a:latin typeface="Montserrat" pitchFamily="2" charset="77"/>
              </a:rPr>
              <a:t>La Legislatura se renueva en su totalidad cada 4 años.</a:t>
            </a:r>
          </a:p>
          <a:p>
            <a:endParaRPr lang="es-AR" sz="1100" dirty="0">
              <a:solidFill>
                <a:schemeClr val="tx1"/>
              </a:solidFill>
              <a:latin typeface="Montserrat" pitchFamily="2" charset="77"/>
            </a:endParaRPr>
          </a:p>
          <a:p>
            <a:pPr marL="0" indent="0">
              <a:buNone/>
            </a:pPr>
            <a:r>
              <a:rPr lang="es-AR" sz="1100" dirty="0">
                <a:solidFill>
                  <a:schemeClr val="tx1"/>
                </a:solidFill>
                <a:latin typeface="Montserrat" pitchFamily="2" charset="77"/>
              </a:rPr>
              <a:t>Las elecciones municipales para intendentes y concejales, se realizarán el próximo 23 de junio.</a:t>
            </a:r>
          </a:p>
        </p:txBody>
      </p:sp>
      <p:graphicFrame>
        <p:nvGraphicFramePr>
          <p:cNvPr id="2" name="Tabla 1">
            <a:extLst>
              <a:ext uri="{FF2B5EF4-FFF2-40B4-BE49-F238E27FC236}">
                <a16:creationId xmlns:a16="http://schemas.microsoft.com/office/drawing/2014/main" id="{BB0DEB31-B0F1-3B47-A676-4AA6F3F33C51}"/>
              </a:ext>
            </a:extLst>
          </p:cNvPr>
          <p:cNvGraphicFramePr>
            <a:graphicFrameLocks noGrp="1"/>
          </p:cNvGraphicFramePr>
          <p:nvPr>
            <p:extLst>
              <p:ext uri="{D42A27DB-BD31-4B8C-83A1-F6EECF244321}">
                <p14:modId xmlns:p14="http://schemas.microsoft.com/office/powerpoint/2010/main" val="701063302"/>
              </p:ext>
            </p:extLst>
          </p:nvPr>
        </p:nvGraphicFramePr>
        <p:xfrm>
          <a:off x="450850" y="4576699"/>
          <a:ext cx="8569325" cy="426720"/>
        </p:xfrm>
        <a:graphic>
          <a:graphicData uri="http://schemas.openxmlformats.org/drawingml/2006/table">
            <a:tbl>
              <a:tblPr>
                <a:tableStyleId>{5C22544A-7EE6-4342-B048-85BDC9FD1C3A}</a:tableStyleId>
              </a:tblPr>
              <a:tblGrid>
                <a:gridCol w="8569325">
                  <a:extLst>
                    <a:ext uri="{9D8B030D-6E8A-4147-A177-3AD203B41FA5}">
                      <a16:colId xmlns:a16="http://schemas.microsoft.com/office/drawing/2014/main" val="374741041"/>
                    </a:ext>
                  </a:extLst>
                </a:gridCol>
              </a:tblGrid>
              <a:tr h="370840">
                <a:tc>
                  <a:txBody>
                    <a:bodyPr/>
                    <a:lstStyle/>
                    <a:p>
                      <a:pPr marL="0" marR="0" lvl="0" indent="0" algn="ctr" defTabSz="715701" rtl="0" eaLnBrk="1" fontAlgn="auto" latinLnBrk="0" hangingPunct="1">
                        <a:lnSpc>
                          <a:spcPct val="100000"/>
                        </a:lnSpc>
                        <a:spcBef>
                          <a:spcPts val="0"/>
                        </a:spcBef>
                        <a:spcAft>
                          <a:spcPts val="0"/>
                        </a:spcAft>
                        <a:buClrTx/>
                        <a:buSzTx/>
                        <a:buFontTx/>
                        <a:buNone/>
                        <a:tabLst/>
                        <a:defRPr/>
                      </a:pPr>
                      <a:r>
                        <a:rPr lang="es-AR" sz="1100" dirty="0">
                          <a:solidFill>
                            <a:schemeClr val="bg1"/>
                          </a:solidFill>
                          <a:latin typeface="Montserrat" pitchFamily="2" charset="77"/>
                        </a:rPr>
                        <a:t>Cabe recordar que en Río Negro no hay Primarias Abiertas Simultáneas Obligatorias provinciales (PASO)</a:t>
                      </a:r>
                    </a:p>
                    <a:p>
                      <a:pPr marL="0" marR="0" lvl="0" indent="0" algn="ctr" defTabSz="715701" rtl="0" eaLnBrk="1" fontAlgn="auto" latinLnBrk="0" hangingPunct="1">
                        <a:lnSpc>
                          <a:spcPct val="100000"/>
                        </a:lnSpc>
                        <a:spcBef>
                          <a:spcPts val="0"/>
                        </a:spcBef>
                        <a:spcAft>
                          <a:spcPts val="0"/>
                        </a:spcAft>
                        <a:buClrTx/>
                        <a:buSzTx/>
                        <a:buFontTx/>
                        <a:buNone/>
                        <a:tabLst/>
                        <a:defRPr/>
                      </a:pPr>
                      <a:r>
                        <a:rPr lang="es-AR" sz="1100" dirty="0">
                          <a:solidFill>
                            <a:schemeClr val="bg1"/>
                          </a:solidFill>
                          <a:latin typeface="Montserrat" pitchFamily="2" charset="77"/>
                        </a:rPr>
                        <a:t>ni tampoco hay segunda vuelta: el candidato que más votos obtenga será el próximo gobernador.</a:t>
                      </a:r>
                    </a:p>
                  </a:txBody>
                  <a:tcPr>
                    <a:solidFill>
                      <a:schemeClr val="tx2"/>
                    </a:solidFill>
                  </a:tcPr>
                </a:tc>
                <a:extLst>
                  <a:ext uri="{0D108BD9-81ED-4DB2-BD59-A6C34878D82A}">
                    <a16:rowId xmlns:a16="http://schemas.microsoft.com/office/drawing/2014/main" val="548107116"/>
                  </a:ext>
                </a:extLst>
              </a:tr>
            </a:tbl>
          </a:graphicData>
        </a:graphic>
      </p:graphicFrame>
    </p:spTree>
    <p:extLst>
      <p:ext uri="{BB962C8B-B14F-4D97-AF65-F5344CB8AC3E}">
        <p14:creationId xmlns:p14="http://schemas.microsoft.com/office/powerpoint/2010/main" val="170080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0F365-00C6-9145-8374-9453CF8861E1}"/>
              </a:ext>
            </a:extLst>
          </p:cNvPr>
          <p:cNvSpPr>
            <a:spLocks noGrp="1"/>
          </p:cNvSpPr>
          <p:nvPr>
            <p:ph type="ctrTitle"/>
          </p:nvPr>
        </p:nvSpPr>
        <p:spPr/>
        <p:txBody>
          <a:bodyPr/>
          <a:lstStyle/>
          <a:p>
            <a:r>
              <a:rPr lang="es-AR"/>
              <a:t>Contexto</a:t>
            </a:r>
          </a:p>
        </p:txBody>
      </p:sp>
      <p:sp>
        <p:nvSpPr>
          <p:cNvPr id="4" name="Marcador de número de diapositiva 3">
            <a:extLst>
              <a:ext uri="{FF2B5EF4-FFF2-40B4-BE49-F238E27FC236}">
                <a16:creationId xmlns:a16="http://schemas.microsoft.com/office/drawing/2014/main" id="{16D39989-64E2-8E4F-AED9-9A46D8B726B7}"/>
              </a:ext>
            </a:extLst>
          </p:cNvPr>
          <p:cNvSpPr>
            <a:spLocks noGrp="1"/>
          </p:cNvSpPr>
          <p:nvPr>
            <p:ph type="sldNum" sz="quarter" idx="14"/>
          </p:nvPr>
        </p:nvSpPr>
        <p:spPr/>
        <p:txBody>
          <a:bodyPr/>
          <a:lstStyle/>
          <a:p>
            <a:pPr>
              <a:defRPr/>
            </a:pPr>
            <a:fld id="{CDE410C1-32C1-48DB-8577-3CD82C8FB6B8}" type="slidenum">
              <a:rPr lang="es-ES" smtClean="0"/>
              <a:pPr>
                <a:defRPr/>
              </a:pPr>
              <a:t>4</a:t>
            </a:fld>
            <a:endParaRPr lang="es-ES" dirty="0"/>
          </a:p>
        </p:txBody>
      </p:sp>
      <p:sp>
        <p:nvSpPr>
          <p:cNvPr id="6" name="2 Marcador de contenido">
            <a:extLst>
              <a:ext uri="{FF2B5EF4-FFF2-40B4-BE49-F238E27FC236}">
                <a16:creationId xmlns:a16="http://schemas.microsoft.com/office/drawing/2014/main" id="{982B8B90-F86E-8449-BBC3-9A7122B35404}"/>
              </a:ext>
            </a:extLst>
          </p:cNvPr>
          <p:cNvSpPr txBox="1">
            <a:spLocks/>
          </p:cNvSpPr>
          <p:nvPr/>
        </p:nvSpPr>
        <p:spPr>
          <a:xfrm>
            <a:off x="363227" y="1408202"/>
            <a:ext cx="6908445" cy="3748414"/>
          </a:xfrm>
          <a:prstGeom prst="rect">
            <a:avLst/>
          </a:prstGeom>
        </p:spPr>
        <p:txBody>
          <a:bodyPr/>
          <a:lstStyle>
            <a:lvl1pPr marL="228600" indent="-228600" algn="l" defTabSz="914400" rtl="0" eaLnBrk="1" latinLnBrk="0" hangingPunct="1">
              <a:lnSpc>
                <a:spcPct val="100000"/>
              </a:lnSpc>
              <a:spcBef>
                <a:spcPts val="0"/>
              </a:spcBef>
              <a:spcAft>
                <a:spcPts val="600"/>
              </a:spcAft>
              <a:buClr>
                <a:srgbClr val="4B4B4B"/>
              </a:buClr>
              <a:buSzPct val="120000"/>
              <a:buFont typeface="Arial" panose="020B0604020202020204" pitchFamily="34" charset="0"/>
              <a:buChar char="•"/>
              <a:defRPr sz="1600" kern="1200">
                <a:solidFill>
                  <a:srgbClr val="53565A"/>
                </a:solidFill>
                <a:latin typeface="Adelle" panose="02000503060000020004" pitchFamily="2" charset="0"/>
                <a:ea typeface="+mn-ea"/>
                <a:cs typeface="+mn-cs"/>
              </a:defRPr>
            </a:lvl1pPr>
            <a:lvl2pPr marL="685800" indent="-228600" algn="l" defTabSz="914400" rtl="0" eaLnBrk="1" latinLnBrk="0" hangingPunct="1">
              <a:lnSpc>
                <a:spcPct val="100000"/>
              </a:lnSpc>
              <a:spcBef>
                <a:spcPts val="0"/>
              </a:spcBef>
              <a:spcAft>
                <a:spcPts val="600"/>
              </a:spcAft>
              <a:buClr>
                <a:srgbClr val="4B4B4B"/>
              </a:buClr>
              <a:buSzPct val="75000"/>
              <a:buFont typeface="Courier New" panose="02070309020205020404" pitchFamily="49" charset="0"/>
              <a:buChar char="o"/>
              <a:defRPr sz="1600" kern="1200">
                <a:solidFill>
                  <a:srgbClr val="53565A"/>
                </a:solidFill>
                <a:latin typeface="Adelle" panose="02000503060000020004" pitchFamily="2" charset="0"/>
                <a:ea typeface="+mn-ea"/>
                <a:cs typeface="+mn-cs"/>
              </a:defRPr>
            </a:lvl2pPr>
            <a:lvl3pPr marL="1143000" indent="-228600" algn="l" defTabSz="914400" rtl="0" eaLnBrk="1" latinLnBrk="0" hangingPunct="1">
              <a:lnSpc>
                <a:spcPct val="100000"/>
              </a:lnSpc>
              <a:spcBef>
                <a:spcPts val="0"/>
              </a:spcBef>
              <a:spcAft>
                <a:spcPts val="600"/>
              </a:spcAft>
              <a:buClr>
                <a:srgbClr val="4B4B4B"/>
              </a:buClr>
              <a:buSzPct val="90000"/>
              <a:buFont typeface="Wingdings" panose="05000000000000000000" pitchFamily="2" charset="2"/>
              <a:buChar char="§"/>
              <a:defRPr sz="1400" kern="1200">
                <a:solidFill>
                  <a:srgbClr val="53565A"/>
                </a:solidFill>
                <a:latin typeface="Adelle" panose="02000503060000020004" pitchFamily="2" charset="0"/>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rgbClr val="53565A"/>
                </a:solidFill>
                <a:latin typeface="Adelle" panose="02000503060000020004" pitchFamily="2"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rgbClr val="53565A"/>
                </a:solidFill>
                <a:latin typeface="Adelle" panose="0200050306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AR" sz="1100" b="1" dirty="0">
                <a:solidFill>
                  <a:schemeClr val="tx1"/>
                </a:solidFill>
                <a:latin typeface="Montserrat" pitchFamily="2" charset="77"/>
              </a:rPr>
              <a:t>La provincia de Río Negro, ha sido durante más de 28 años un bastión del radicalismo</a:t>
            </a:r>
            <a:r>
              <a:rPr lang="es-AR" sz="1100" dirty="0">
                <a:solidFill>
                  <a:schemeClr val="tx1"/>
                </a:solidFill>
                <a:latin typeface="Montserrat" pitchFamily="2" charset="77"/>
              </a:rPr>
              <a:t>. Desde el retorno de la democracia en 1983, en la provincia se sucedieron gobiernos de la Unión Cívica Radical (UCR). Este fenómeno perduró hasta el año 2011, donde el radicalismo perdió el poder en manos Carlos Soria, candidato a la gobernación por el Frente para la Victoria. </a:t>
            </a:r>
          </a:p>
          <a:p>
            <a:pPr lvl="1"/>
            <a:r>
              <a:rPr lang="es-AR" sz="1100" dirty="0">
                <a:solidFill>
                  <a:schemeClr val="tx1"/>
                </a:solidFill>
                <a:latin typeface="Montserrat" pitchFamily="2" charset="77"/>
              </a:rPr>
              <a:t>En la madrugada del </a:t>
            </a:r>
            <a:r>
              <a:rPr lang="es-AR" sz="1100" b="1" dirty="0">
                <a:solidFill>
                  <a:schemeClr val="tx1"/>
                </a:solidFill>
                <a:latin typeface="Montserrat" pitchFamily="2" charset="77"/>
              </a:rPr>
              <a:t>1 de enero de 2012 Soria fue asesinado por su esposa</a:t>
            </a:r>
            <a:r>
              <a:rPr lang="es-AR" sz="1100" dirty="0">
                <a:solidFill>
                  <a:schemeClr val="tx1"/>
                </a:solidFill>
                <a:latin typeface="Montserrat" pitchFamily="2" charset="77"/>
              </a:rPr>
              <a:t>, Susana </a:t>
            </a:r>
            <a:r>
              <a:rPr lang="es-AR" sz="1100" dirty="0" err="1">
                <a:solidFill>
                  <a:schemeClr val="tx1"/>
                </a:solidFill>
                <a:latin typeface="Montserrat" pitchFamily="2" charset="77"/>
              </a:rPr>
              <a:t>Freydoz</a:t>
            </a:r>
            <a:r>
              <a:rPr lang="es-AR" sz="1100" dirty="0">
                <a:solidFill>
                  <a:schemeClr val="tx1"/>
                </a:solidFill>
                <a:latin typeface="Montserrat" pitchFamily="2" charset="77"/>
              </a:rPr>
              <a:t>, y reemplazado en el cargo por el vicegobernador, Alberto </a:t>
            </a:r>
            <a:r>
              <a:rPr lang="es-AR" sz="1100" dirty="0" err="1">
                <a:solidFill>
                  <a:schemeClr val="tx1"/>
                </a:solidFill>
                <a:latin typeface="Montserrat" pitchFamily="2" charset="77"/>
              </a:rPr>
              <a:t>Weretilneck</a:t>
            </a:r>
            <a:r>
              <a:rPr lang="es-AR" sz="1100" dirty="0">
                <a:solidFill>
                  <a:schemeClr val="tx1"/>
                </a:solidFill>
                <a:latin typeface="Montserrat" pitchFamily="2" charset="77"/>
              </a:rPr>
              <a:t>, hasta el término del mandato. En 2015 </a:t>
            </a:r>
            <a:r>
              <a:rPr lang="es-AR" sz="1100" dirty="0" err="1">
                <a:solidFill>
                  <a:schemeClr val="tx1"/>
                </a:solidFill>
                <a:latin typeface="Montserrat" pitchFamily="2" charset="77"/>
              </a:rPr>
              <a:t>Weretilneck</a:t>
            </a:r>
            <a:r>
              <a:rPr lang="es-AR" sz="1100" dirty="0">
                <a:solidFill>
                  <a:schemeClr val="tx1"/>
                </a:solidFill>
                <a:latin typeface="Montserrat" pitchFamily="2" charset="77"/>
              </a:rPr>
              <a:t> fue reelecto.</a:t>
            </a:r>
          </a:p>
          <a:p>
            <a:pPr marL="0" indent="0">
              <a:buNone/>
            </a:pPr>
            <a:endParaRPr lang="es-AR" sz="1100" b="1" dirty="0">
              <a:solidFill>
                <a:schemeClr val="tx1"/>
              </a:solidFill>
              <a:latin typeface="Montserrat" pitchFamily="2" charset="77"/>
            </a:endParaRPr>
          </a:p>
          <a:p>
            <a:pPr marL="0" indent="0">
              <a:buNone/>
            </a:pPr>
            <a:r>
              <a:rPr lang="es-AR" sz="1100" b="1" dirty="0">
                <a:solidFill>
                  <a:schemeClr val="tx1"/>
                </a:solidFill>
                <a:latin typeface="Montserrat" pitchFamily="2" charset="77"/>
              </a:rPr>
              <a:t>Los candidatos de Juntos Somos Río Negro (Arabela Carreras-Alejandro </a:t>
            </a:r>
            <a:r>
              <a:rPr lang="es-AR" sz="1100" b="1" dirty="0" err="1">
                <a:solidFill>
                  <a:schemeClr val="tx1"/>
                </a:solidFill>
                <a:latin typeface="Montserrat" pitchFamily="2" charset="77"/>
              </a:rPr>
              <a:t>Palmieri</a:t>
            </a:r>
            <a:r>
              <a:rPr lang="es-AR" sz="1100" b="1" dirty="0">
                <a:solidFill>
                  <a:schemeClr val="tx1"/>
                </a:solidFill>
                <a:latin typeface="Montserrat" pitchFamily="2" charset="77"/>
              </a:rPr>
              <a:t>) y el Frente para la Victoria (Martín Soria-Magdalena </a:t>
            </a:r>
            <a:r>
              <a:rPr lang="es-AR" sz="1100" b="1" dirty="0" err="1">
                <a:solidFill>
                  <a:schemeClr val="tx1"/>
                </a:solidFill>
                <a:latin typeface="Montserrat" pitchFamily="2" charset="77"/>
              </a:rPr>
              <a:t>Ordarda</a:t>
            </a:r>
            <a:r>
              <a:rPr lang="es-AR" sz="1100" b="1" dirty="0">
                <a:solidFill>
                  <a:schemeClr val="tx1"/>
                </a:solidFill>
                <a:latin typeface="Montserrat" pitchFamily="2" charset="77"/>
              </a:rPr>
              <a:t>) encabezan los sondeos</a:t>
            </a:r>
            <a:r>
              <a:rPr lang="es-AR" sz="1100" dirty="0">
                <a:solidFill>
                  <a:schemeClr val="tx1"/>
                </a:solidFill>
                <a:latin typeface="Montserrat" pitchFamily="2" charset="77"/>
              </a:rPr>
              <a:t>, y todo parece indicar que será uno de ellos el próximo gobernador de la provincia. </a:t>
            </a:r>
            <a:r>
              <a:rPr lang="es-AR" sz="1100" b="1" dirty="0">
                <a:solidFill>
                  <a:schemeClr val="tx1"/>
                </a:solidFill>
                <a:latin typeface="Montserrat" pitchFamily="2" charset="77"/>
              </a:rPr>
              <a:t>Cambiemos </a:t>
            </a:r>
            <a:r>
              <a:rPr lang="es-AR" sz="1100" dirty="0">
                <a:solidFill>
                  <a:schemeClr val="tx1"/>
                </a:solidFill>
                <a:latin typeface="Montserrat" pitchFamily="2" charset="77"/>
              </a:rPr>
              <a:t>(Lorena </a:t>
            </a:r>
            <a:r>
              <a:rPr lang="es-AR" sz="1100" dirty="0" err="1">
                <a:solidFill>
                  <a:schemeClr val="tx1"/>
                </a:solidFill>
                <a:latin typeface="Montserrat" pitchFamily="2" charset="77"/>
              </a:rPr>
              <a:t>Matzen</a:t>
            </a:r>
            <a:r>
              <a:rPr lang="es-AR" sz="1100" dirty="0">
                <a:solidFill>
                  <a:schemeClr val="tx1"/>
                </a:solidFill>
                <a:latin typeface="Montserrat" pitchFamily="2" charset="77"/>
              </a:rPr>
              <a:t>-Flavia </a:t>
            </a:r>
            <a:r>
              <a:rPr lang="es-AR" sz="1100" dirty="0" err="1">
                <a:solidFill>
                  <a:schemeClr val="tx1"/>
                </a:solidFill>
                <a:latin typeface="Montserrat" pitchFamily="2" charset="77"/>
              </a:rPr>
              <a:t>Boschi</a:t>
            </a:r>
            <a:r>
              <a:rPr lang="es-AR" sz="1100" dirty="0">
                <a:solidFill>
                  <a:schemeClr val="tx1"/>
                </a:solidFill>
                <a:latin typeface="Montserrat" pitchFamily="2" charset="77"/>
              </a:rPr>
              <a:t>) iría tercero, obteniendo entre un 10% y 15% de los votos.</a:t>
            </a:r>
          </a:p>
          <a:p>
            <a:pPr lvl="1"/>
            <a:r>
              <a:rPr lang="es-AR" sz="1100" dirty="0">
                <a:solidFill>
                  <a:schemeClr val="tx1"/>
                </a:solidFill>
                <a:latin typeface="Montserrat" pitchFamily="2" charset="77"/>
              </a:rPr>
              <a:t>Un reciente fallo de </a:t>
            </a:r>
            <a:r>
              <a:rPr lang="es-AR" sz="1100" b="1" dirty="0">
                <a:solidFill>
                  <a:schemeClr val="tx1"/>
                </a:solidFill>
                <a:latin typeface="Montserrat" pitchFamily="2" charset="77"/>
              </a:rPr>
              <a:t>la Corte Suprema de Justicia inhabilitó el intento reeleccionista del gobernador Alberto </a:t>
            </a:r>
            <a:r>
              <a:rPr lang="es-AR" sz="1100" b="1" dirty="0" err="1">
                <a:solidFill>
                  <a:schemeClr val="tx1"/>
                </a:solidFill>
                <a:latin typeface="Montserrat" pitchFamily="2" charset="77"/>
              </a:rPr>
              <a:t>Weretilneck</a:t>
            </a:r>
            <a:r>
              <a:rPr lang="es-AR" sz="1100" dirty="0">
                <a:solidFill>
                  <a:schemeClr val="tx1"/>
                </a:solidFill>
                <a:latin typeface="Montserrat" pitchFamily="2" charset="77"/>
              </a:rPr>
              <a:t>, junto con el del riojano Sergio Casas, dado que ambos aspiraban a competir por un tercer mandato. Tal decisión obligó a </a:t>
            </a:r>
            <a:r>
              <a:rPr lang="es-AR" sz="1100" dirty="0" err="1">
                <a:solidFill>
                  <a:schemeClr val="tx1"/>
                </a:solidFill>
                <a:latin typeface="Montserrat" pitchFamily="2" charset="77"/>
              </a:rPr>
              <a:t>Weretilneck</a:t>
            </a:r>
            <a:r>
              <a:rPr lang="es-AR" sz="1100" dirty="0">
                <a:solidFill>
                  <a:schemeClr val="tx1"/>
                </a:solidFill>
                <a:latin typeface="Montserrat" pitchFamily="2" charset="77"/>
              </a:rPr>
              <a:t> a postular a Arabela Carreras, su Ministra de Turismo, para sucederlo.</a:t>
            </a:r>
          </a:p>
          <a:p>
            <a:pPr lvl="1"/>
            <a:r>
              <a:rPr lang="es-AR" sz="1100" b="1" dirty="0">
                <a:solidFill>
                  <a:schemeClr val="tx1"/>
                </a:solidFill>
                <a:latin typeface="Montserrat" pitchFamily="2" charset="77"/>
              </a:rPr>
              <a:t>La Casa Rosada parece haberse desentendido de la campaña electoral de Cambiemos en Río Negro</a:t>
            </a:r>
            <a:r>
              <a:rPr lang="es-AR" sz="1100" dirty="0">
                <a:solidFill>
                  <a:schemeClr val="tx1"/>
                </a:solidFill>
                <a:latin typeface="Montserrat" pitchFamily="2" charset="77"/>
              </a:rPr>
              <a:t>, favoreciendo así al actual oficialismo provincial, que pelea contra el peronismo kirchnerista para retener la provincia.</a:t>
            </a:r>
          </a:p>
        </p:txBody>
      </p:sp>
      <p:cxnSp>
        <p:nvCxnSpPr>
          <p:cNvPr id="8" name="Conector recto 7">
            <a:extLst>
              <a:ext uri="{FF2B5EF4-FFF2-40B4-BE49-F238E27FC236}">
                <a16:creationId xmlns:a16="http://schemas.microsoft.com/office/drawing/2014/main" id="{B80A55D5-2BCC-8546-9119-814B9D6F8877}"/>
              </a:ext>
            </a:extLst>
          </p:cNvPr>
          <p:cNvCxnSpPr>
            <a:cxnSpLocks/>
          </p:cNvCxnSpPr>
          <p:nvPr/>
        </p:nvCxnSpPr>
        <p:spPr>
          <a:xfrm>
            <a:off x="7546735" y="558800"/>
            <a:ext cx="0" cy="48085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upo 11">
            <a:extLst>
              <a:ext uri="{FF2B5EF4-FFF2-40B4-BE49-F238E27FC236}">
                <a16:creationId xmlns:a16="http://schemas.microsoft.com/office/drawing/2014/main" id="{724EA9BA-D86C-124B-B8E8-022E55503AD9}"/>
              </a:ext>
            </a:extLst>
          </p:cNvPr>
          <p:cNvGrpSpPr/>
          <p:nvPr/>
        </p:nvGrpSpPr>
        <p:grpSpPr>
          <a:xfrm>
            <a:off x="7768790" y="2035688"/>
            <a:ext cx="1375308" cy="2133325"/>
            <a:chOff x="7591646" y="1484259"/>
            <a:chExt cx="1950817" cy="3026032"/>
          </a:xfrm>
        </p:grpSpPr>
        <p:pic>
          <p:nvPicPr>
            <p:cNvPr id="7" name="Picture 5" descr="Resultado de imagen para cambiemos neuquen isologotipo">
              <a:extLst>
                <a:ext uri="{FF2B5EF4-FFF2-40B4-BE49-F238E27FC236}">
                  <a16:creationId xmlns:a16="http://schemas.microsoft.com/office/drawing/2014/main" id="{27093B8F-CE3F-5145-A32A-63C528A2A9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1404" y="4138855"/>
              <a:ext cx="1728193" cy="371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81947B88-5D8B-6F42-AF4D-5F0BA3A79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23" b="33689"/>
            <a:stretch/>
          </p:blipFill>
          <p:spPr bwMode="auto">
            <a:xfrm>
              <a:off x="7591646" y="1484259"/>
              <a:ext cx="1950817" cy="720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F8101230-DE0E-CC40-9B59-3E997A42D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6837" y="2804675"/>
              <a:ext cx="1875626" cy="734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88583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F0F365-00C6-9145-8374-9453CF8861E1}"/>
              </a:ext>
            </a:extLst>
          </p:cNvPr>
          <p:cNvSpPr>
            <a:spLocks noGrp="1"/>
          </p:cNvSpPr>
          <p:nvPr>
            <p:ph type="ctrTitle"/>
          </p:nvPr>
        </p:nvSpPr>
        <p:spPr>
          <a:xfrm>
            <a:off x="350527" y="780700"/>
            <a:ext cx="9191936" cy="483287"/>
          </a:xfrm>
        </p:spPr>
        <p:txBody>
          <a:bodyPr/>
          <a:lstStyle/>
          <a:p>
            <a:r>
              <a:rPr lang="es-AR" sz="2400" dirty="0"/>
              <a:t>El fallo adverso de </a:t>
            </a:r>
            <a:r>
              <a:rPr lang="es-AR" sz="2400" dirty="0" err="1"/>
              <a:t>Weretilneck</a:t>
            </a:r>
            <a:r>
              <a:rPr lang="es-AR" sz="2400" dirty="0"/>
              <a:t> en la Corte suprema</a:t>
            </a:r>
            <a:endParaRPr lang="es-AR" sz="2400"/>
          </a:p>
        </p:txBody>
      </p:sp>
      <p:sp>
        <p:nvSpPr>
          <p:cNvPr id="11" name="2 Marcador de contenido">
            <a:extLst>
              <a:ext uri="{FF2B5EF4-FFF2-40B4-BE49-F238E27FC236}">
                <a16:creationId xmlns:a16="http://schemas.microsoft.com/office/drawing/2014/main" id="{C6D01305-1421-7D4C-AB8C-5B906CAE08E9}"/>
              </a:ext>
            </a:extLst>
          </p:cNvPr>
          <p:cNvSpPr txBox="1">
            <a:spLocks/>
          </p:cNvSpPr>
          <p:nvPr/>
        </p:nvSpPr>
        <p:spPr>
          <a:xfrm>
            <a:off x="350526" y="1515635"/>
            <a:ext cx="6229177" cy="3523505"/>
          </a:xfrm>
          <a:prstGeom prst="rect">
            <a:avLst/>
          </a:prstGeom>
        </p:spPr>
        <p:txBody>
          <a:bodyPr/>
          <a:lstStyle>
            <a:lvl1pPr marL="228600" indent="-228600" algn="l" defTabSz="914400" rtl="0" eaLnBrk="1" latinLnBrk="0" hangingPunct="1">
              <a:lnSpc>
                <a:spcPct val="100000"/>
              </a:lnSpc>
              <a:spcBef>
                <a:spcPts val="0"/>
              </a:spcBef>
              <a:spcAft>
                <a:spcPts val="600"/>
              </a:spcAft>
              <a:buClr>
                <a:srgbClr val="4B4B4B"/>
              </a:buClr>
              <a:buSzPct val="120000"/>
              <a:buFont typeface="Arial" panose="020B0604020202020204" pitchFamily="34" charset="0"/>
              <a:buChar char="•"/>
              <a:defRPr sz="1600" kern="1200">
                <a:solidFill>
                  <a:srgbClr val="53565A"/>
                </a:solidFill>
                <a:latin typeface="Adelle" panose="02000503060000020004" pitchFamily="2" charset="0"/>
                <a:ea typeface="+mn-ea"/>
                <a:cs typeface="+mn-cs"/>
              </a:defRPr>
            </a:lvl1pPr>
            <a:lvl2pPr marL="685800" indent="-228600" algn="l" defTabSz="914400" rtl="0" eaLnBrk="1" latinLnBrk="0" hangingPunct="1">
              <a:lnSpc>
                <a:spcPct val="100000"/>
              </a:lnSpc>
              <a:spcBef>
                <a:spcPts val="0"/>
              </a:spcBef>
              <a:spcAft>
                <a:spcPts val="600"/>
              </a:spcAft>
              <a:buClr>
                <a:srgbClr val="4B4B4B"/>
              </a:buClr>
              <a:buSzPct val="75000"/>
              <a:buFont typeface="Courier New" panose="02070309020205020404" pitchFamily="49" charset="0"/>
              <a:buChar char="o"/>
              <a:defRPr sz="1600" kern="1200">
                <a:solidFill>
                  <a:srgbClr val="53565A"/>
                </a:solidFill>
                <a:latin typeface="Adelle" panose="02000503060000020004" pitchFamily="2" charset="0"/>
                <a:ea typeface="+mn-ea"/>
                <a:cs typeface="+mn-cs"/>
              </a:defRPr>
            </a:lvl2pPr>
            <a:lvl3pPr marL="1143000" indent="-228600" algn="l" defTabSz="914400" rtl="0" eaLnBrk="1" latinLnBrk="0" hangingPunct="1">
              <a:lnSpc>
                <a:spcPct val="100000"/>
              </a:lnSpc>
              <a:spcBef>
                <a:spcPts val="0"/>
              </a:spcBef>
              <a:spcAft>
                <a:spcPts val="600"/>
              </a:spcAft>
              <a:buClr>
                <a:srgbClr val="4B4B4B"/>
              </a:buClr>
              <a:buSzPct val="90000"/>
              <a:buFont typeface="Wingdings" panose="05000000000000000000" pitchFamily="2" charset="2"/>
              <a:buChar char="§"/>
              <a:defRPr sz="1400" kern="1200">
                <a:solidFill>
                  <a:srgbClr val="53565A"/>
                </a:solidFill>
                <a:latin typeface="Adelle" panose="02000503060000020004" pitchFamily="2" charset="0"/>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rgbClr val="53565A"/>
                </a:solidFill>
                <a:latin typeface="Adelle" panose="02000503060000020004" pitchFamily="2" charset="0"/>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rgbClr val="53565A"/>
                </a:solidFill>
                <a:latin typeface="Adelle" panose="0200050306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s-AR" sz="1200" dirty="0">
                <a:solidFill>
                  <a:schemeClr val="tx1"/>
                </a:solidFill>
                <a:latin typeface="Montserrat" pitchFamily="2" charset="77"/>
              </a:rPr>
              <a:t>El gobernador descansó en la buena imagen que cosechó durante su gestión para habilitar un tercer mandato, impedido por la Constitución Provincial. Tenía el </a:t>
            </a:r>
            <a:r>
              <a:rPr lang="es-AR" sz="1200" i="1" dirty="0">
                <a:solidFill>
                  <a:schemeClr val="tx1"/>
                </a:solidFill>
                <a:latin typeface="Montserrat" pitchFamily="2" charset="77"/>
              </a:rPr>
              <a:t>camino allanado </a:t>
            </a:r>
            <a:r>
              <a:rPr lang="es-AR" sz="1200" dirty="0">
                <a:solidFill>
                  <a:schemeClr val="tx1"/>
                </a:solidFill>
                <a:latin typeface="Montserrat" pitchFamily="2" charset="77"/>
              </a:rPr>
              <a:t>hasta que la Corte Suprema se lo impidió: faltó un voto.</a:t>
            </a:r>
          </a:p>
          <a:p>
            <a:pPr marL="285750" indent="-285750"/>
            <a:endParaRPr lang="es-AR" sz="1200" dirty="0">
              <a:solidFill>
                <a:schemeClr val="tx1"/>
              </a:solidFill>
              <a:latin typeface="Montserrat" pitchFamily="2" charset="77"/>
            </a:endParaRPr>
          </a:p>
          <a:p>
            <a:pPr marL="285750" indent="-285750"/>
            <a:r>
              <a:rPr lang="es-AR" sz="1200" dirty="0">
                <a:solidFill>
                  <a:schemeClr val="tx1"/>
                </a:solidFill>
                <a:latin typeface="Montserrat" pitchFamily="2" charset="77"/>
              </a:rPr>
              <a:t>El senador nacional, Miguel A. </a:t>
            </a:r>
            <a:r>
              <a:rPr lang="es-AR" sz="1200" dirty="0" err="1">
                <a:solidFill>
                  <a:schemeClr val="tx1"/>
                </a:solidFill>
                <a:latin typeface="Montserrat" pitchFamily="2" charset="77"/>
              </a:rPr>
              <a:t>Pichetto</a:t>
            </a:r>
            <a:r>
              <a:rPr lang="es-AR" sz="1200" dirty="0">
                <a:solidFill>
                  <a:schemeClr val="tx1"/>
                </a:solidFill>
                <a:latin typeface="Montserrat" pitchFamily="2" charset="77"/>
              </a:rPr>
              <a:t>, con ascendencia en la corte y oriundo de Río Negro, prefirió no interferir. Es más, no se pronunció prácticamente para esta elección. No fue convocado por Soria, y mantiene una relación ambivalente con el gobernador actual. </a:t>
            </a:r>
          </a:p>
          <a:p>
            <a:pPr marL="285750" indent="-285750"/>
            <a:endParaRPr lang="es-AR" sz="1200" dirty="0">
              <a:solidFill>
                <a:schemeClr val="tx1"/>
              </a:solidFill>
              <a:latin typeface="Montserrat" pitchFamily="2" charset="77"/>
            </a:endParaRPr>
          </a:p>
          <a:p>
            <a:pPr marL="285750" indent="-285750"/>
            <a:r>
              <a:rPr lang="es-AR" sz="1200" dirty="0">
                <a:solidFill>
                  <a:schemeClr val="tx1"/>
                </a:solidFill>
                <a:latin typeface="Montserrat" pitchFamily="2" charset="77"/>
              </a:rPr>
              <a:t>La estrategia del gobernador es clara: impulsar la candidatura de una de sus funcionarias de máxima confianza, que siendo de Bariloche una de las ciudades principales, para controlar de cerca el poder provincial. De hecho, es </a:t>
            </a:r>
            <a:r>
              <a:rPr lang="es-AR" sz="1200" dirty="0" err="1">
                <a:solidFill>
                  <a:schemeClr val="tx1"/>
                </a:solidFill>
                <a:latin typeface="Montserrat" pitchFamily="2" charset="77"/>
              </a:rPr>
              <a:t>propable</a:t>
            </a:r>
            <a:r>
              <a:rPr lang="es-AR" sz="1200" dirty="0">
                <a:solidFill>
                  <a:schemeClr val="tx1"/>
                </a:solidFill>
                <a:latin typeface="Montserrat" pitchFamily="2" charset="77"/>
              </a:rPr>
              <a:t> que sea anunciado como jefe de gabinete de un eventual gobierno de Carreras, y en lo que resta de la campaña su comunicación se centra en la boleta de “JSRN, la de Alberto”</a:t>
            </a:r>
          </a:p>
        </p:txBody>
      </p:sp>
      <p:pic>
        <p:nvPicPr>
          <p:cNvPr id="15" name="Picture 4" descr="https://www.rionegro.com.ar/wp-content/uploads/2019/03/image_content_10345355_20181127210716.jpg?w=900&amp;h=517&amp;crop=1?w=920&amp;h=520&amp;crop=1">
            <a:extLst>
              <a:ext uri="{FF2B5EF4-FFF2-40B4-BE49-F238E27FC236}">
                <a16:creationId xmlns:a16="http://schemas.microsoft.com/office/drawing/2014/main" id="{6DCED502-FC42-2947-94B2-0BEC21EAA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0" r="15499"/>
          <a:stretch/>
        </p:blipFill>
        <p:spPr bwMode="auto">
          <a:xfrm>
            <a:off x="6797910" y="1545452"/>
            <a:ext cx="2222264" cy="1772931"/>
          </a:xfrm>
          <a:prstGeom prst="rect">
            <a:avLst/>
          </a:prstGeom>
          <a:extLst>
            <a:ext uri="{909E8E84-426E-40DD-AFC4-6F175D3DCCD1}">
              <a14:hiddenFill xmlns:a14="http://schemas.microsoft.com/office/drawing/2010/main">
                <a:solidFill>
                  <a:srgbClr val="FFFFFF"/>
                </a:solidFill>
              </a14:hiddenFill>
            </a:ext>
          </a:extLst>
        </p:spPr>
      </p:pic>
      <p:graphicFrame>
        <p:nvGraphicFramePr>
          <p:cNvPr id="17" name="Tabla 16">
            <a:extLst>
              <a:ext uri="{FF2B5EF4-FFF2-40B4-BE49-F238E27FC236}">
                <a16:creationId xmlns:a16="http://schemas.microsoft.com/office/drawing/2014/main" id="{6054BEBA-A0CD-4F49-B785-5E6A250D99B1}"/>
              </a:ext>
            </a:extLst>
          </p:cNvPr>
          <p:cNvGraphicFramePr>
            <a:graphicFrameLocks noGrp="1"/>
          </p:cNvGraphicFramePr>
          <p:nvPr>
            <p:extLst>
              <p:ext uri="{D42A27DB-BD31-4B8C-83A1-F6EECF244321}">
                <p14:modId xmlns:p14="http://schemas.microsoft.com/office/powerpoint/2010/main" val="434468932"/>
              </p:ext>
            </p:extLst>
          </p:nvPr>
        </p:nvGraphicFramePr>
        <p:xfrm>
          <a:off x="6797910" y="3318383"/>
          <a:ext cx="2222264" cy="585646"/>
        </p:xfrm>
        <a:graphic>
          <a:graphicData uri="http://schemas.openxmlformats.org/drawingml/2006/table">
            <a:tbl>
              <a:tblPr>
                <a:tableStyleId>{5C22544A-7EE6-4342-B048-85BDC9FD1C3A}</a:tableStyleId>
              </a:tblPr>
              <a:tblGrid>
                <a:gridCol w="2222264">
                  <a:extLst>
                    <a:ext uri="{9D8B030D-6E8A-4147-A177-3AD203B41FA5}">
                      <a16:colId xmlns:a16="http://schemas.microsoft.com/office/drawing/2014/main" val="4267989198"/>
                    </a:ext>
                  </a:extLst>
                </a:gridCol>
              </a:tblGrid>
              <a:tr h="585646">
                <a:tc>
                  <a:txBody>
                    <a:bodyPr/>
                    <a:lstStyle/>
                    <a:p>
                      <a:pPr marL="0" marR="0" lvl="0" indent="0" algn="l" defTabSz="715701" rtl="0" eaLnBrk="1" fontAlgn="auto" latinLnBrk="0" hangingPunct="1">
                        <a:lnSpc>
                          <a:spcPct val="100000"/>
                        </a:lnSpc>
                        <a:spcBef>
                          <a:spcPts val="0"/>
                        </a:spcBef>
                        <a:spcAft>
                          <a:spcPts val="0"/>
                        </a:spcAft>
                        <a:buClrTx/>
                        <a:buSzTx/>
                        <a:buFontTx/>
                        <a:buNone/>
                        <a:tabLst/>
                        <a:defRPr/>
                      </a:pPr>
                      <a:r>
                        <a:rPr lang="es-AR" sz="900" dirty="0">
                          <a:solidFill>
                            <a:schemeClr val="bg1"/>
                          </a:solidFill>
                        </a:rPr>
                        <a:t>El gobernador </a:t>
                      </a:r>
                      <a:r>
                        <a:rPr lang="es-AR" sz="900" dirty="0" err="1">
                          <a:solidFill>
                            <a:schemeClr val="bg1"/>
                          </a:solidFill>
                        </a:rPr>
                        <a:t>Weretilneck</a:t>
                      </a:r>
                      <a:r>
                        <a:rPr lang="es-AR" sz="900" dirty="0">
                          <a:solidFill>
                            <a:schemeClr val="bg1"/>
                          </a:solidFill>
                        </a:rPr>
                        <a:t> junto al Senador Miguel Ángel </a:t>
                      </a:r>
                      <a:r>
                        <a:rPr lang="es-AR" sz="900" dirty="0" err="1">
                          <a:solidFill>
                            <a:schemeClr val="bg1"/>
                          </a:solidFill>
                        </a:rPr>
                        <a:t>Pichetto</a:t>
                      </a:r>
                      <a:r>
                        <a:rPr lang="es-AR" sz="900" dirty="0">
                          <a:solidFill>
                            <a:schemeClr val="bg1"/>
                          </a:solidFill>
                        </a:rPr>
                        <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411160411"/>
                  </a:ext>
                </a:extLst>
              </a:tr>
            </a:tbl>
          </a:graphicData>
        </a:graphic>
      </p:graphicFrame>
    </p:spTree>
    <p:extLst>
      <p:ext uri="{BB962C8B-B14F-4D97-AF65-F5344CB8AC3E}">
        <p14:creationId xmlns:p14="http://schemas.microsoft.com/office/powerpoint/2010/main" val="1327519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Marcador de posición de imagen 30">
            <a:extLst>
              <a:ext uri="{FF2B5EF4-FFF2-40B4-BE49-F238E27FC236}">
                <a16:creationId xmlns:a16="http://schemas.microsoft.com/office/drawing/2014/main" id="{68D9D345-5C6E-EC41-8EF9-491DFF6C6BB4}"/>
              </a:ext>
            </a:extLst>
          </p:cNvPr>
          <p:cNvPicPr>
            <a:picLocks noGrp="1" noChangeAspect="1"/>
          </p:cNvPicPr>
          <p:nvPr>
            <p:ph type="pic" sz="quarter" idx="14"/>
          </p:nvPr>
        </p:nvPicPr>
        <p:blipFill rotWithShape="1">
          <a:blip r:embed="rId2"/>
          <a:srcRect l="698" t="1082" r="14637"/>
          <a:stretch/>
        </p:blipFill>
        <p:spPr>
          <a:xfrm>
            <a:off x="311270" y="1398933"/>
            <a:ext cx="2975852" cy="1822933"/>
          </a:xfrm>
        </p:spPr>
      </p:pic>
      <p:pic>
        <p:nvPicPr>
          <p:cNvPr id="35" name="Marcador de posición de imagen 34">
            <a:extLst>
              <a:ext uri="{FF2B5EF4-FFF2-40B4-BE49-F238E27FC236}">
                <a16:creationId xmlns:a16="http://schemas.microsoft.com/office/drawing/2014/main" id="{599671D0-620E-CE4D-98DC-3986FF090D11}"/>
              </a:ext>
            </a:extLst>
          </p:cNvPr>
          <p:cNvPicPr>
            <a:picLocks noGrp="1" noChangeAspect="1"/>
          </p:cNvPicPr>
          <p:nvPr>
            <p:ph type="pic" sz="quarter" idx="15"/>
          </p:nvPr>
        </p:nvPicPr>
        <p:blipFill rotWithShape="1">
          <a:blip r:embed="rId3"/>
          <a:srcRect l="9113" t="8625" r="5642" b="12968"/>
          <a:stretch/>
        </p:blipFill>
        <p:spPr>
          <a:xfrm>
            <a:off x="6262201" y="1398933"/>
            <a:ext cx="2975852" cy="1822933"/>
          </a:xfrm>
        </p:spPr>
      </p:pic>
      <p:pic>
        <p:nvPicPr>
          <p:cNvPr id="33" name="Marcador de posición de imagen 32">
            <a:extLst>
              <a:ext uri="{FF2B5EF4-FFF2-40B4-BE49-F238E27FC236}">
                <a16:creationId xmlns:a16="http://schemas.microsoft.com/office/drawing/2014/main" id="{FE5A2B41-8D9D-CF49-8084-8DE23D93F6A2}"/>
              </a:ext>
            </a:extLst>
          </p:cNvPr>
          <p:cNvPicPr>
            <a:picLocks noGrp="1" noChangeAspect="1"/>
          </p:cNvPicPr>
          <p:nvPr>
            <p:ph type="pic" sz="quarter" idx="16"/>
          </p:nvPr>
        </p:nvPicPr>
        <p:blipFill rotWithShape="1">
          <a:blip r:embed="rId4"/>
          <a:srcRect l="10161" t="13953" r="-79" b="31002"/>
          <a:stretch/>
        </p:blipFill>
        <p:spPr>
          <a:xfrm>
            <a:off x="3289357" y="3221866"/>
            <a:ext cx="2975852" cy="1822450"/>
          </a:xfrm>
        </p:spPr>
      </p:pic>
      <p:sp>
        <p:nvSpPr>
          <p:cNvPr id="23" name="Título 1">
            <a:extLst>
              <a:ext uri="{FF2B5EF4-FFF2-40B4-BE49-F238E27FC236}">
                <a16:creationId xmlns:a16="http://schemas.microsoft.com/office/drawing/2014/main" id="{D6A2791A-2BFD-9E42-A67F-50FCBB37FFCB}"/>
              </a:ext>
            </a:extLst>
          </p:cNvPr>
          <p:cNvSpPr txBox="1">
            <a:spLocks/>
          </p:cNvSpPr>
          <p:nvPr/>
        </p:nvSpPr>
        <p:spPr>
          <a:xfrm>
            <a:off x="350527" y="780700"/>
            <a:ext cx="8626734" cy="483287"/>
          </a:xfrm>
          <a:prstGeom prst="rect">
            <a:avLst/>
          </a:prstGeom>
        </p:spPr>
        <p:txBody>
          <a:bodyPr/>
          <a:lstStyle>
            <a:lvl1pPr algn="l" defTabSz="715701" rtl="0" eaLnBrk="1" fontAlgn="base" hangingPunct="1">
              <a:lnSpc>
                <a:spcPct val="90000"/>
              </a:lnSpc>
              <a:spcBef>
                <a:spcPct val="0"/>
              </a:spcBef>
              <a:spcAft>
                <a:spcPct val="0"/>
              </a:spcAft>
              <a:defRPr sz="3444" kern="1200">
                <a:solidFill>
                  <a:schemeClr val="tx1"/>
                </a:solidFill>
                <a:latin typeface="+mj-lt"/>
                <a:ea typeface="+mj-ea"/>
                <a:cs typeface="+mj-cs"/>
              </a:defRPr>
            </a:lvl1pPr>
            <a:lvl2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2pPr>
            <a:lvl3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3pPr>
            <a:lvl4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4pPr>
            <a:lvl5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5pPr>
            <a:lvl6pPr marL="477134"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6pPr>
            <a:lvl7pPr marL="954268"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7pPr>
            <a:lvl8pPr marL="1431402"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8pPr>
            <a:lvl9pPr marL="1908536"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9pPr>
          </a:lstStyle>
          <a:p>
            <a:r>
              <a:rPr lang="es-AR" sz="2609" b="1">
                <a:solidFill>
                  <a:schemeClr val="bg2"/>
                </a:solidFill>
                <a:latin typeface="Montserrat" panose="02000505000000020004" pitchFamily="2" charset="77"/>
              </a:rPr>
              <a:t>Los principales candidatos</a:t>
            </a:r>
          </a:p>
        </p:txBody>
      </p:sp>
      <p:pic>
        <p:nvPicPr>
          <p:cNvPr id="37" name="Picture 10" descr="Resultado de imagen para juntos somos rio negro">
            <a:extLst>
              <a:ext uri="{FF2B5EF4-FFF2-40B4-BE49-F238E27FC236}">
                <a16:creationId xmlns:a16="http://schemas.microsoft.com/office/drawing/2014/main" id="{955AD01B-8DA4-A84D-A71C-42D3639C98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1150" y="2111147"/>
            <a:ext cx="1038742" cy="3389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a:extLst>
              <a:ext uri="{FF2B5EF4-FFF2-40B4-BE49-F238E27FC236}">
                <a16:creationId xmlns:a16="http://schemas.microsoft.com/office/drawing/2014/main" id="{1B0D1901-C789-C44E-BFA2-A79BE49482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611" y="3940748"/>
            <a:ext cx="1050780" cy="41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upo 42">
            <a:extLst>
              <a:ext uri="{FF2B5EF4-FFF2-40B4-BE49-F238E27FC236}">
                <a16:creationId xmlns:a16="http://schemas.microsoft.com/office/drawing/2014/main" id="{A5588AE6-3E70-1544-9405-D6B6EDDC7D5C}"/>
              </a:ext>
            </a:extLst>
          </p:cNvPr>
          <p:cNvGrpSpPr/>
          <p:nvPr/>
        </p:nvGrpSpPr>
        <p:grpSpPr>
          <a:xfrm>
            <a:off x="391939" y="2116659"/>
            <a:ext cx="1140344" cy="251707"/>
            <a:chOff x="430039" y="1513455"/>
            <a:chExt cx="1140344" cy="251707"/>
          </a:xfrm>
        </p:grpSpPr>
        <p:pic>
          <p:nvPicPr>
            <p:cNvPr id="36" name="Picture 5" descr="Resultado de imagen para cambiemos neuquen isologotipo">
              <a:extLst>
                <a:ext uri="{FF2B5EF4-FFF2-40B4-BE49-F238E27FC236}">
                  <a16:creationId xmlns:a16="http://schemas.microsoft.com/office/drawing/2014/main" id="{BC6466DA-070E-BE4B-9906-8801680F1B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040" y="1513455"/>
              <a:ext cx="1140343" cy="2517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Resultado de imagen para cambiemos neuquen isologotipo">
              <a:extLst>
                <a:ext uri="{FF2B5EF4-FFF2-40B4-BE49-F238E27FC236}">
                  <a16:creationId xmlns:a16="http://schemas.microsoft.com/office/drawing/2014/main" id="{E824C696-CC59-1242-AC03-DD7B4C5B56AC}"/>
                </a:ext>
              </a:extLst>
            </p:cNvPr>
            <p:cNvPicPr>
              <a:picLocks noChangeAspect="1" noChangeArrowheads="1"/>
            </p:cNvPicPr>
            <p:nvPr/>
          </p:nvPicPr>
          <p:blipFill rotWithShape="1">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t="-1" b="22639"/>
            <a:stretch/>
          </p:blipFill>
          <p:spPr bwMode="auto">
            <a:xfrm>
              <a:off x="430039" y="1514559"/>
              <a:ext cx="1140343" cy="194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upo 64">
            <a:extLst>
              <a:ext uri="{FF2B5EF4-FFF2-40B4-BE49-F238E27FC236}">
                <a16:creationId xmlns:a16="http://schemas.microsoft.com/office/drawing/2014/main" id="{1CD4C0DB-45D6-924F-80B1-4FD49A5491BE}"/>
              </a:ext>
            </a:extLst>
          </p:cNvPr>
          <p:cNvGrpSpPr/>
          <p:nvPr/>
        </p:nvGrpSpPr>
        <p:grpSpPr>
          <a:xfrm>
            <a:off x="3286848" y="1399416"/>
            <a:ext cx="2975393" cy="1972395"/>
            <a:chOff x="3286848" y="1399416"/>
            <a:chExt cx="2975393" cy="1972395"/>
          </a:xfrm>
        </p:grpSpPr>
        <p:sp>
          <p:nvSpPr>
            <p:cNvPr id="41" name="object 13">
              <a:extLst>
                <a:ext uri="{FF2B5EF4-FFF2-40B4-BE49-F238E27FC236}">
                  <a16:creationId xmlns:a16="http://schemas.microsoft.com/office/drawing/2014/main" id="{2F93AEE0-8416-1C43-B130-57A73094FB73}"/>
                </a:ext>
              </a:extLst>
            </p:cNvPr>
            <p:cNvSpPr>
              <a:spLocks/>
            </p:cNvSpPr>
            <p:nvPr/>
          </p:nvSpPr>
          <p:spPr bwMode="auto">
            <a:xfrm>
              <a:off x="3286848" y="1399416"/>
              <a:ext cx="2975393" cy="1822933"/>
            </a:xfrm>
            <a:custGeom>
              <a:avLst/>
              <a:gdLst>
                <a:gd name="T0" fmla="*/ 2850629 w 2851150"/>
                <a:gd name="T1" fmla="*/ 0 h 1821180"/>
                <a:gd name="T2" fmla="*/ 0 w 2851150"/>
                <a:gd name="T3" fmla="*/ 0 h 1821180"/>
                <a:gd name="T4" fmla="*/ 0 w 2851150"/>
                <a:gd name="T5" fmla="*/ 1820646 h 1821180"/>
                <a:gd name="T6" fmla="*/ 2850629 w 2851150"/>
                <a:gd name="T7" fmla="*/ 1820646 h 1821180"/>
                <a:gd name="T8" fmla="*/ 2850629 w 2851150"/>
                <a:gd name="T9" fmla="*/ 0 h 1821180"/>
              </a:gdLst>
              <a:ahLst/>
              <a:cxnLst>
                <a:cxn ang="0">
                  <a:pos x="T0" y="T1"/>
                </a:cxn>
                <a:cxn ang="0">
                  <a:pos x="T2" y="T3"/>
                </a:cxn>
                <a:cxn ang="0">
                  <a:pos x="T4" y="T5"/>
                </a:cxn>
                <a:cxn ang="0">
                  <a:pos x="T6" y="T7"/>
                </a:cxn>
                <a:cxn ang="0">
                  <a:pos x="T8" y="T9"/>
                </a:cxn>
              </a:cxnLst>
              <a:rect l="0" t="0" r="r" b="b"/>
              <a:pathLst>
                <a:path w="2851150" h="1821180">
                  <a:moveTo>
                    <a:pt x="2850629" y="0"/>
                  </a:moveTo>
                  <a:lnTo>
                    <a:pt x="0" y="0"/>
                  </a:lnTo>
                  <a:lnTo>
                    <a:pt x="0" y="1820646"/>
                  </a:lnTo>
                  <a:lnTo>
                    <a:pt x="2850629" y="1820646"/>
                  </a:lnTo>
                  <a:lnTo>
                    <a:pt x="2850629" y="0"/>
                  </a:lnTo>
                  <a:close/>
                </a:path>
              </a:pathLst>
            </a:custGeom>
            <a:solidFill>
              <a:srgbClr val="73C4EE"/>
            </a:solidFill>
            <a:ln>
              <a:noFill/>
            </a:ln>
            <a:extLst/>
          </p:spPr>
          <p:txBody>
            <a:bodyPr lIns="0" tIns="0" rIns="0" bIns="0"/>
            <a:lstStyle/>
            <a:p>
              <a:endParaRPr lang="es-ES"/>
            </a:p>
          </p:txBody>
        </p:sp>
        <p:sp>
          <p:nvSpPr>
            <p:cNvPr id="49" name="Triángulo 48">
              <a:extLst>
                <a:ext uri="{FF2B5EF4-FFF2-40B4-BE49-F238E27FC236}">
                  <a16:creationId xmlns:a16="http://schemas.microsoft.com/office/drawing/2014/main" id="{6E7D274A-8672-8A4C-B855-2D27EAA287CC}"/>
                </a:ext>
              </a:extLst>
            </p:cNvPr>
            <p:cNvSpPr/>
            <p:nvPr/>
          </p:nvSpPr>
          <p:spPr>
            <a:xfrm rot="10800000">
              <a:off x="3485452" y="3213725"/>
              <a:ext cx="330369" cy="158086"/>
            </a:xfrm>
            <a:prstGeom prst="triangle">
              <a:avLst/>
            </a:prstGeom>
            <a:solidFill>
              <a:srgbClr val="73C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52" name="Marcador de texto 51">
            <a:extLst>
              <a:ext uri="{FF2B5EF4-FFF2-40B4-BE49-F238E27FC236}">
                <a16:creationId xmlns:a16="http://schemas.microsoft.com/office/drawing/2014/main" id="{661E4981-D157-7A44-BD2A-177844091F99}"/>
              </a:ext>
            </a:extLst>
          </p:cNvPr>
          <p:cNvSpPr>
            <a:spLocks noGrp="1"/>
          </p:cNvSpPr>
          <p:nvPr>
            <p:ph type="body" sz="quarter" idx="11"/>
          </p:nvPr>
        </p:nvSpPr>
        <p:spPr/>
        <p:txBody>
          <a:bodyPr/>
          <a:lstStyle/>
          <a:p>
            <a:endParaRPr lang="es-AR"/>
          </a:p>
        </p:txBody>
      </p:sp>
      <p:grpSp>
        <p:nvGrpSpPr>
          <p:cNvPr id="53" name="Grupo 52">
            <a:extLst>
              <a:ext uri="{FF2B5EF4-FFF2-40B4-BE49-F238E27FC236}">
                <a16:creationId xmlns:a16="http://schemas.microsoft.com/office/drawing/2014/main" id="{02DF75F2-2A08-344D-BE6A-BB63B173A89B}"/>
              </a:ext>
            </a:extLst>
          </p:cNvPr>
          <p:cNvGrpSpPr/>
          <p:nvPr/>
        </p:nvGrpSpPr>
        <p:grpSpPr>
          <a:xfrm>
            <a:off x="311455" y="3080955"/>
            <a:ext cx="2975393" cy="1963844"/>
            <a:chOff x="311455" y="3080955"/>
            <a:chExt cx="2975393" cy="1963844"/>
          </a:xfrm>
        </p:grpSpPr>
        <p:sp>
          <p:nvSpPr>
            <p:cNvPr id="54" name="object 7">
              <a:extLst>
                <a:ext uri="{FF2B5EF4-FFF2-40B4-BE49-F238E27FC236}">
                  <a16:creationId xmlns:a16="http://schemas.microsoft.com/office/drawing/2014/main" id="{F46B5C4F-9D01-3046-BE66-DA19EDDD10EE}"/>
                </a:ext>
              </a:extLst>
            </p:cNvPr>
            <p:cNvSpPr>
              <a:spLocks/>
            </p:cNvSpPr>
            <p:nvPr/>
          </p:nvSpPr>
          <p:spPr bwMode="auto">
            <a:xfrm>
              <a:off x="311455" y="3221866"/>
              <a:ext cx="2975393" cy="1822933"/>
            </a:xfrm>
            <a:custGeom>
              <a:avLst/>
              <a:gdLst>
                <a:gd name="T0" fmla="*/ 2850642 w 2851150"/>
                <a:gd name="T1" fmla="*/ 0 h 1821179"/>
                <a:gd name="T2" fmla="*/ 0 w 2851150"/>
                <a:gd name="T3" fmla="*/ 0 h 1821179"/>
                <a:gd name="T4" fmla="*/ 0 w 2851150"/>
                <a:gd name="T5" fmla="*/ 1820633 h 1821179"/>
                <a:gd name="T6" fmla="*/ 2850642 w 2851150"/>
                <a:gd name="T7" fmla="*/ 1820633 h 1821179"/>
                <a:gd name="T8" fmla="*/ 2850642 w 2851150"/>
                <a:gd name="T9" fmla="*/ 0 h 1821179"/>
              </a:gdLst>
              <a:ahLst/>
              <a:cxnLst>
                <a:cxn ang="0">
                  <a:pos x="T0" y="T1"/>
                </a:cxn>
                <a:cxn ang="0">
                  <a:pos x="T2" y="T3"/>
                </a:cxn>
                <a:cxn ang="0">
                  <a:pos x="T4" y="T5"/>
                </a:cxn>
                <a:cxn ang="0">
                  <a:pos x="T6" y="T7"/>
                </a:cxn>
                <a:cxn ang="0">
                  <a:pos x="T8" y="T9"/>
                </a:cxn>
              </a:cxnLst>
              <a:rect l="0" t="0" r="r" b="b"/>
              <a:pathLst>
                <a:path w="2851150" h="1821179">
                  <a:moveTo>
                    <a:pt x="2850642" y="0"/>
                  </a:moveTo>
                  <a:lnTo>
                    <a:pt x="0" y="0"/>
                  </a:lnTo>
                  <a:lnTo>
                    <a:pt x="0" y="1820633"/>
                  </a:lnTo>
                  <a:lnTo>
                    <a:pt x="2850642" y="1820633"/>
                  </a:lnTo>
                  <a:lnTo>
                    <a:pt x="2850642" y="0"/>
                  </a:lnTo>
                  <a:close/>
                </a:path>
              </a:pathLst>
            </a:custGeom>
            <a:solidFill>
              <a:srgbClr val="FEB600"/>
            </a:solidFill>
            <a:ln>
              <a:noFill/>
            </a:ln>
            <a:extLst/>
          </p:spPr>
          <p:txBody>
            <a:bodyPr lIns="0" tIns="0" rIns="0" bIns="0"/>
            <a:lstStyle/>
            <a:p>
              <a:endParaRPr lang="es-ES"/>
            </a:p>
          </p:txBody>
        </p:sp>
        <p:sp>
          <p:nvSpPr>
            <p:cNvPr id="55" name="Triángulo 54">
              <a:extLst>
                <a:ext uri="{FF2B5EF4-FFF2-40B4-BE49-F238E27FC236}">
                  <a16:creationId xmlns:a16="http://schemas.microsoft.com/office/drawing/2014/main" id="{1F5B0DC8-2ED0-1748-B7A5-6574E0D760CD}"/>
                </a:ext>
              </a:extLst>
            </p:cNvPr>
            <p:cNvSpPr/>
            <p:nvPr/>
          </p:nvSpPr>
          <p:spPr>
            <a:xfrm>
              <a:off x="510059" y="3080955"/>
              <a:ext cx="330369" cy="158086"/>
            </a:xfrm>
            <a:prstGeom prst="triangle">
              <a:avLst/>
            </a:prstGeom>
            <a:solidFill>
              <a:srgbClr val="FE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57" name="Marcador de texto 23">
            <a:extLst>
              <a:ext uri="{FF2B5EF4-FFF2-40B4-BE49-F238E27FC236}">
                <a16:creationId xmlns:a16="http://schemas.microsoft.com/office/drawing/2014/main" id="{1D58E276-C96B-774E-9F60-96D317EF4B13}"/>
              </a:ext>
            </a:extLst>
          </p:cNvPr>
          <p:cNvSpPr txBox="1">
            <a:spLocks/>
          </p:cNvSpPr>
          <p:nvPr/>
        </p:nvSpPr>
        <p:spPr>
          <a:xfrm>
            <a:off x="414248" y="3325228"/>
            <a:ext cx="2769260" cy="1642771"/>
          </a:xfrm>
          <a:prstGeom prst="rect">
            <a:avLst/>
          </a:prstGeom>
        </p:spPr>
        <p:txBody>
          <a:bodyPr anchor="t"/>
          <a:lstStyle>
            <a:lvl1pPr marL="0" indent="0" algn="l" defTabSz="715701" rtl="0" eaLnBrk="1" fontAlgn="base" hangingPunct="1">
              <a:lnSpc>
                <a:spcPct val="100000"/>
              </a:lnSpc>
              <a:spcBef>
                <a:spcPts val="783"/>
              </a:spcBef>
              <a:spcAft>
                <a:spcPct val="0"/>
              </a:spcAft>
              <a:buFont typeface="Arial" panose="020B0604020202020204" pitchFamily="34" charset="0"/>
              <a:buNone/>
              <a:defRPr sz="1461" b="1" kern="1200">
                <a:solidFill>
                  <a:schemeClr val="bg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a:lstStyle>
          <a:p>
            <a:r>
              <a:rPr lang="es-AR" sz="1050" dirty="0">
                <a:latin typeface="Montserrat" pitchFamily="2" charset="77"/>
              </a:rPr>
              <a:t>Lorena </a:t>
            </a:r>
            <a:r>
              <a:rPr lang="es-AR" sz="1050" dirty="0" err="1">
                <a:latin typeface="Montserrat" pitchFamily="2" charset="77"/>
              </a:rPr>
              <a:t>Matzen</a:t>
            </a:r>
            <a:br>
              <a:rPr lang="es-AR" sz="900" dirty="0">
                <a:latin typeface="Montserrat" pitchFamily="2" charset="77"/>
              </a:rPr>
            </a:br>
            <a:r>
              <a:rPr lang="es-AR" sz="800" b="0" dirty="0">
                <a:latin typeface="Montserrat" pitchFamily="2" charset="77"/>
              </a:rPr>
              <a:t>La actualmente diputada nacional radical lleva por primera vez una fórmula de gobernador y vice compuesta por mujeres. La actual Diputada Nacional confía en que la anulación de la candidatura de </a:t>
            </a:r>
            <a:r>
              <a:rPr lang="es-AR" sz="800" b="0" dirty="0" err="1">
                <a:latin typeface="Montserrat" pitchFamily="2" charset="77"/>
              </a:rPr>
              <a:t>Weretilneck</a:t>
            </a:r>
            <a:r>
              <a:rPr lang="es-AR" sz="800" b="0" dirty="0">
                <a:latin typeface="Montserrat" pitchFamily="2" charset="77"/>
              </a:rPr>
              <a:t> le sumen los votos necesarios para llegar a la gobernación, a pesar de que Cambiemos no mide bien en las encuestas provinciales. </a:t>
            </a:r>
            <a:r>
              <a:rPr lang="es-AR" sz="800" b="0" dirty="0" err="1">
                <a:latin typeface="Montserrat" pitchFamily="2" charset="77"/>
              </a:rPr>
              <a:t>Matzen</a:t>
            </a:r>
            <a:r>
              <a:rPr lang="es-AR" sz="800" b="0" dirty="0">
                <a:latin typeface="Montserrat" pitchFamily="2" charset="77"/>
              </a:rPr>
              <a:t> no es ajena a las tensiones nacionales en Cambiemos, aunque recibió “</a:t>
            </a:r>
            <a:r>
              <a:rPr lang="es-AR" sz="800" b="0" dirty="0" err="1">
                <a:latin typeface="Montserrat" pitchFamily="2" charset="77"/>
              </a:rPr>
              <a:t>timidas</a:t>
            </a:r>
            <a:r>
              <a:rPr lang="es-AR" sz="800" b="0" dirty="0">
                <a:latin typeface="Montserrat" pitchFamily="2" charset="77"/>
              </a:rPr>
              <a:t>” visitas y apoyo de Rogelio Frigerio, Andrés Ibarra y Patricia Bullrich.</a:t>
            </a:r>
            <a:endParaRPr lang="es-AR" sz="900" b="0" dirty="0">
              <a:latin typeface="Montserrat" pitchFamily="2" charset="77"/>
            </a:endParaRPr>
          </a:p>
        </p:txBody>
      </p:sp>
      <p:grpSp>
        <p:nvGrpSpPr>
          <p:cNvPr id="61" name="Grupo 60">
            <a:extLst>
              <a:ext uri="{FF2B5EF4-FFF2-40B4-BE49-F238E27FC236}">
                <a16:creationId xmlns:a16="http://schemas.microsoft.com/office/drawing/2014/main" id="{7F6C1ED8-11C5-DF42-8AEC-D538045FCA35}"/>
              </a:ext>
            </a:extLst>
          </p:cNvPr>
          <p:cNvGrpSpPr/>
          <p:nvPr/>
        </p:nvGrpSpPr>
        <p:grpSpPr>
          <a:xfrm>
            <a:off x="6262241" y="3080955"/>
            <a:ext cx="2975393" cy="1963844"/>
            <a:chOff x="6262241" y="3080955"/>
            <a:chExt cx="2975393" cy="1963844"/>
          </a:xfrm>
        </p:grpSpPr>
        <p:sp>
          <p:nvSpPr>
            <p:cNvPr id="62" name="object 11">
              <a:extLst>
                <a:ext uri="{FF2B5EF4-FFF2-40B4-BE49-F238E27FC236}">
                  <a16:creationId xmlns:a16="http://schemas.microsoft.com/office/drawing/2014/main" id="{DB9364A5-7645-254D-A049-7487701B2A26}"/>
                </a:ext>
              </a:extLst>
            </p:cNvPr>
            <p:cNvSpPr>
              <a:spLocks/>
            </p:cNvSpPr>
            <p:nvPr/>
          </p:nvSpPr>
          <p:spPr bwMode="auto">
            <a:xfrm>
              <a:off x="6262241" y="3221866"/>
              <a:ext cx="2975393" cy="1822933"/>
            </a:xfrm>
            <a:custGeom>
              <a:avLst/>
              <a:gdLst>
                <a:gd name="T0" fmla="*/ 2850629 w 2851150"/>
                <a:gd name="T1" fmla="*/ 0 h 1821179"/>
                <a:gd name="T2" fmla="*/ 0 w 2851150"/>
                <a:gd name="T3" fmla="*/ 0 h 1821179"/>
                <a:gd name="T4" fmla="*/ 0 w 2851150"/>
                <a:gd name="T5" fmla="*/ 1820633 h 1821179"/>
                <a:gd name="T6" fmla="*/ 2850629 w 2851150"/>
                <a:gd name="T7" fmla="*/ 1820633 h 1821179"/>
                <a:gd name="T8" fmla="*/ 2850629 w 2851150"/>
                <a:gd name="T9" fmla="*/ 0 h 1821179"/>
              </a:gdLst>
              <a:ahLst/>
              <a:cxnLst>
                <a:cxn ang="0">
                  <a:pos x="T0" y="T1"/>
                </a:cxn>
                <a:cxn ang="0">
                  <a:pos x="T2" y="T3"/>
                </a:cxn>
                <a:cxn ang="0">
                  <a:pos x="T4" y="T5"/>
                </a:cxn>
                <a:cxn ang="0">
                  <a:pos x="T6" y="T7"/>
                </a:cxn>
                <a:cxn ang="0">
                  <a:pos x="T8" y="T9"/>
                </a:cxn>
              </a:cxnLst>
              <a:rect l="0" t="0" r="r" b="b"/>
              <a:pathLst>
                <a:path w="2851150" h="1821179">
                  <a:moveTo>
                    <a:pt x="2850629" y="0"/>
                  </a:moveTo>
                  <a:lnTo>
                    <a:pt x="0" y="0"/>
                  </a:lnTo>
                  <a:lnTo>
                    <a:pt x="0" y="1820633"/>
                  </a:lnTo>
                  <a:lnTo>
                    <a:pt x="2850629" y="1820633"/>
                  </a:lnTo>
                  <a:lnTo>
                    <a:pt x="2850629" y="0"/>
                  </a:lnTo>
                  <a:close/>
                </a:path>
              </a:pathLst>
            </a:custGeom>
            <a:solidFill>
              <a:srgbClr val="23A93E"/>
            </a:solidFill>
            <a:ln>
              <a:noFill/>
            </a:ln>
            <a:extLst/>
          </p:spPr>
          <p:txBody>
            <a:bodyPr lIns="0" tIns="0" rIns="0" bIns="0"/>
            <a:lstStyle/>
            <a:p>
              <a:endParaRPr lang="es-ES"/>
            </a:p>
          </p:txBody>
        </p:sp>
        <p:sp>
          <p:nvSpPr>
            <p:cNvPr id="63" name="Triángulo 62">
              <a:extLst>
                <a:ext uri="{FF2B5EF4-FFF2-40B4-BE49-F238E27FC236}">
                  <a16:creationId xmlns:a16="http://schemas.microsoft.com/office/drawing/2014/main" id="{2917C07D-680E-554C-8A78-4AE11754F5B2}"/>
                </a:ext>
              </a:extLst>
            </p:cNvPr>
            <p:cNvSpPr/>
            <p:nvPr/>
          </p:nvSpPr>
          <p:spPr>
            <a:xfrm>
              <a:off x="6458335" y="3080955"/>
              <a:ext cx="330369" cy="158086"/>
            </a:xfrm>
            <a:prstGeom prst="triangle">
              <a:avLst/>
            </a:prstGeom>
            <a:solidFill>
              <a:srgbClr val="23A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64" name="Marcador de texto 23">
            <a:extLst>
              <a:ext uri="{FF2B5EF4-FFF2-40B4-BE49-F238E27FC236}">
                <a16:creationId xmlns:a16="http://schemas.microsoft.com/office/drawing/2014/main" id="{B3BA07E9-E1BA-6048-B76F-15EE003B84DF}"/>
              </a:ext>
            </a:extLst>
          </p:cNvPr>
          <p:cNvSpPr txBox="1">
            <a:spLocks/>
          </p:cNvSpPr>
          <p:nvPr/>
        </p:nvSpPr>
        <p:spPr>
          <a:xfrm>
            <a:off x="6371702" y="3325228"/>
            <a:ext cx="2769260" cy="1642771"/>
          </a:xfrm>
          <a:prstGeom prst="rect">
            <a:avLst/>
          </a:prstGeom>
        </p:spPr>
        <p:txBody>
          <a:bodyPr anchor="t"/>
          <a:lstStyle>
            <a:lvl1pPr marL="0" indent="0" algn="l" defTabSz="715701" rtl="0" eaLnBrk="1" fontAlgn="base" hangingPunct="1">
              <a:lnSpc>
                <a:spcPct val="100000"/>
              </a:lnSpc>
              <a:spcBef>
                <a:spcPts val="783"/>
              </a:spcBef>
              <a:spcAft>
                <a:spcPct val="0"/>
              </a:spcAft>
              <a:buFont typeface="Arial" panose="020B0604020202020204" pitchFamily="34" charset="0"/>
              <a:buNone/>
              <a:defRPr sz="1461" b="1" kern="1200">
                <a:solidFill>
                  <a:schemeClr val="bg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a:lstStyle>
          <a:p>
            <a:r>
              <a:rPr lang="es-AR" sz="1050" dirty="0">
                <a:latin typeface="Montserrat" pitchFamily="2" charset="77"/>
              </a:rPr>
              <a:t>Arabela Carreras</a:t>
            </a:r>
            <a:br>
              <a:rPr lang="es-AR" sz="900" dirty="0" err="1">
                <a:latin typeface="Montserrat" pitchFamily="2" charset="77"/>
              </a:rPr>
            </a:br>
            <a:r>
              <a:rPr lang="es-AR" sz="700" b="0" dirty="0">
                <a:latin typeface="Montserrat" pitchFamily="2" charset="77"/>
              </a:rPr>
              <a:t>La ex Ministra de Turismo (renunció en febrero para abocarse a la campaña) vio oficializada su candidatura la madrugada del sábado 23 de marzo, por el fallo adverso de la Corte Suprema Nacional a la candidatura de </a:t>
            </a:r>
            <a:r>
              <a:rPr lang="es-AR" sz="700" b="0" dirty="0" err="1">
                <a:latin typeface="Montserrat" pitchFamily="2" charset="77"/>
              </a:rPr>
              <a:t>Weretilneck</a:t>
            </a:r>
            <a:r>
              <a:rPr lang="es-AR" sz="700" b="0" dirty="0">
                <a:latin typeface="Montserrat" pitchFamily="2" charset="77"/>
              </a:rPr>
              <a:t>, tan solo dos semanas antes de las elecciones. Así las cosas. La estrategia del Partido es la misma que la implementada por el Movimiento Popular Neuquino: provincializar la campaña, con el agregado de entablar contacto con referentes del Peronismo Federal. Sumó como compañero de fórmula, al actual diputado provincial y ex Ministro de Economía provincial, quien fue parte del gabinete de Carlos Soria cuando este era Intendente de de General Roca. </a:t>
            </a:r>
          </a:p>
          <a:p>
            <a:endParaRPr lang="es-AR" sz="900" b="0" dirty="0">
              <a:latin typeface="Montserrat" pitchFamily="2" charset="77"/>
            </a:endParaRPr>
          </a:p>
        </p:txBody>
      </p:sp>
      <p:sp>
        <p:nvSpPr>
          <p:cNvPr id="66" name="Marcador de texto 23">
            <a:extLst>
              <a:ext uri="{FF2B5EF4-FFF2-40B4-BE49-F238E27FC236}">
                <a16:creationId xmlns:a16="http://schemas.microsoft.com/office/drawing/2014/main" id="{702190F7-0233-5746-B63B-9DC3B2788FD4}"/>
              </a:ext>
            </a:extLst>
          </p:cNvPr>
          <p:cNvSpPr txBox="1">
            <a:spLocks/>
          </p:cNvSpPr>
          <p:nvPr/>
        </p:nvSpPr>
        <p:spPr>
          <a:xfrm>
            <a:off x="3380648" y="1503628"/>
            <a:ext cx="2769260" cy="1642771"/>
          </a:xfrm>
          <a:prstGeom prst="rect">
            <a:avLst/>
          </a:prstGeom>
        </p:spPr>
        <p:txBody>
          <a:bodyPr anchor="t"/>
          <a:lstStyle>
            <a:lvl1pPr marL="0" indent="0" algn="l" defTabSz="715701" rtl="0" eaLnBrk="1" fontAlgn="base" hangingPunct="1">
              <a:lnSpc>
                <a:spcPct val="100000"/>
              </a:lnSpc>
              <a:spcBef>
                <a:spcPts val="783"/>
              </a:spcBef>
              <a:spcAft>
                <a:spcPct val="0"/>
              </a:spcAft>
              <a:buFont typeface="Arial" panose="020B0604020202020204" pitchFamily="34" charset="0"/>
              <a:buNone/>
              <a:defRPr sz="1461" b="1" kern="1200">
                <a:solidFill>
                  <a:schemeClr val="bg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a:lstStyle>
          <a:p>
            <a:r>
              <a:rPr lang="es-AR" sz="1050" dirty="0">
                <a:latin typeface="Montserrat" pitchFamily="2" charset="77"/>
              </a:rPr>
              <a:t>Martín Soria</a:t>
            </a:r>
            <a:br>
              <a:rPr lang="es-AR" sz="900" dirty="0" err="1">
                <a:latin typeface="Montserrat" pitchFamily="2" charset="77"/>
              </a:rPr>
            </a:br>
            <a:r>
              <a:rPr lang="es-AR" sz="800" b="0" dirty="0">
                <a:latin typeface="Montserrat" pitchFamily="2" charset="77"/>
              </a:rPr>
              <a:t>Es hijo del predecesor de </a:t>
            </a:r>
            <a:r>
              <a:rPr lang="es-AR" sz="800" b="0" dirty="0" err="1">
                <a:latin typeface="Montserrat" pitchFamily="2" charset="77"/>
              </a:rPr>
              <a:t>Weretilneck</a:t>
            </a:r>
            <a:r>
              <a:rPr lang="es-AR" sz="800" b="0" dirty="0">
                <a:latin typeface="Montserrat" pitchFamily="2" charset="77"/>
              </a:rPr>
              <a:t>, Carlos Soria, e intendente de General Roca, localidad del Alto Valle de Río Negro. Soria intentó a lo largo de la campaña en polarizar con sus dos contrincantes asociándolos a la imagen del presidente </a:t>
            </a:r>
            <a:r>
              <a:rPr lang="es-AR" sz="800" b="0" dirty="0" err="1">
                <a:latin typeface="Montserrat" pitchFamily="2" charset="77"/>
              </a:rPr>
              <a:t>Macri</a:t>
            </a:r>
            <a:r>
              <a:rPr lang="es-AR" sz="800" b="0" dirty="0">
                <a:latin typeface="Montserrat" pitchFamily="2" charset="77"/>
              </a:rPr>
              <a:t>, aprovechando que se encuentra en caída a nivel nacional. Recientemente denunciaron al candidato por recibir un de los sueldos de los empleados municipales durante su gestión, que ascendería casi al medio millón de dólares. Convocó para su formula electoral, a </a:t>
            </a:r>
            <a:r>
              <a:rPr lang="es-AR" sz="800" b="0" dirty="0" err="1">
                <a:latin typeface="Montserrat" pitchFamily="2" charset="77"/>
              </a:rPr>
              <a:t>Ordarda</a:t>
            </a:r>
            <a:r>
              <a:rPr lang="es-AR" sz="800" b="0" dirty="0">
                <a:latin typeface="Montserrat" pitchFamily="2" charset="77"/>
              </a:rPr>
              <a:t> que es una figura proveniente del ARI de Elisa Carrió.</a:t>
            </a:r>
          </a:p>
          <a:p>
            <a:endParaRPr lang="es-AR" sz="900" b="0" dirty="0">
              <a:latin typeface="Montserrat" pitchFamily="2" charset="77"/>
            </a:endParaRPr>
          </a:p>
        </p:txBody>
      </p:sp>
    </p:spTree>
    <p:extLst>
      <p:ext uri="{BB962C8B-B14F-4D97-AF65-F5344CB8AC3E}">
        <p14:creationId xmlns:p14="http://schemas.microsoft.com/office/powerpoint/2010/main" val="2960890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Marcador de posición de imagen 30">
            <a:extLst>
              <a:ext uri="{FF2B5EF4-FFF2-40B4-BE49-F238E27FC236}">
                <a16:creationId xmlns:a16="http://schemas.microsoft.com/office/drawing/2014/main" id="{68D9D345-5C6E-EC41-8EF9-491DFF6C6BB4}"/>
              </a:ext>
            </a:extLst>
          </p:cNvPr>
          <p:cNvPicPr>
            <a:picLocks noGrp="1" noChangeAspect="1"/>
          </p:cNvPicPr>
          <p:nvPr>
            <p:ph type="pic" sz="quarter" idx="14"/>
          </p:nvPr>
        </p:nvPicPr>
        <p:blipFill rotWithShape="1">
          <a:blip r:embed="rId2"/>
          <a:srcRect l="698" t="1082" r="14637"/>
          <a:stretch/>
        </p:blipFill>
        <p:spPr>
          <a:xfrm>
            <a:off x="311270" y="1398933"/>
            <a:ext cx="2975852" cy="1822933"/>
          </a:xfrm>
        </p:spPr>
      </p:pic>
      <p:pic>
        <p:nvPicPr>
          <p:cNvPr id="35" name="Marcador de posición de imagen 34">
            <a:extLst>
              <a:ext uri="{FF2B5EF4-FFF2-40B4-BE49-F238E27FC236}">
                <a16:creationId xmlns:a16="http://schemas.microsoft.com/office/drawing/2014/main" id="{599671D0-620E-CE4D-98DC-3986FF090D11}"/>
              </a:ext>
            </a:extLst>
          </p:cNvPr>
          <p:cNvPicPr>
            <a:picLocks noGrp="1" noChangeAspect="1"/>
          </p:cNvPicPr>
          <p:nvPr>
            <p:ph type="pic" sz="quarter" idx="15"/>
          </p:nvPr>
        </p:nvPicPr>
        <p:blipFill rotWithShape="1">
          <a:blip r:embed="rId3"/>
          <a:srcRect l="9113" t="8625" r="5642" b="12968"/>
          <a:stretch/>
        </p:blipFill>
        <p:spPr>
          <a:xfrm>
            <a:off x="6262201" y="1398933"/>
            <a:ext cx="2975852" cy="1822933"/>
          </a:xfrm>
        </p:spPr>
      </p:pic>
      <p:pic>
        <p:nvPicPr>
          <p:cNvPr id="33" name="Marcador de posición de imagen 32">
            <a:extLst>
              <a:ext uri="{FF2B5EF4-FFF2-40B4-BE49-F238E27FC236}">
                <a16:creationId xmlns:a16="http://schemas.microsoft.com/office/drawing/2014/main" id="{FE5A2B41-8D9D-CF49-8084-8DE23D93F6A2}"/>
              </a:ext>
            </a:extLst>
          </p:cNvPr>
          <p:cNvPicPr>
            <a:picLocks noGrp="1" noChangeAspect="1"/>
          </p:cNvPicPr>
          <p:nvPr>
            <p:ph type="pic" sz="quarter" idx="16"/>
          </p:nvPr>
        </p:nvPicPr>
        <p:blipFill rotWithShape="1">
          <a:blip r:embed="rId4"/>
          <a:srcRect l="10161" t="13953" r="-79" b="31002"/>
          <a:stretch/>
        </p:blipFill>
        <p:spPr>
          <a:xfrm>
            <a:off x="3289357" y="3221866"/>
            <a:ext cx="2975852" cy="1822450"/>
          </a:xfrm>
        </p:spPr>
      </p:pic>
      <p:sp>
        <p:nvSpPr>
          <p:cNvPr id="23" name="Título 1">
            <a:extLst>
              <a:ext uri="{FF2B5EF4-FFF2-40B4-BE49-F238E27FC236}">
                <a16:creationId xmlns:a16="http://schemas.microsoft.com/office/drawing/2014/main" id="{D6A2791A-2BFD-9E42-A67F-50FCBB37FFCB}"/>
              </a:ext>
            </a:extLst>
          </p:cNvPr>
          <p:cNvSpPr txBox="1">
            <a:spLocks/>
          </p:cNvSpPr>
          <p:nvPr/>
        </p:nvSpPr>
        <p:spPr>
          <a:xfrm>
            <a:off x="350527" y="780700"/>
            <a:ext cx="8626734" cy="483287"/>
          </a:xfrm>
          <a:prstGeom prst="rect">
            <a:avLst/>
          </a:prstGeom>
        </p:spPr>
        <p:txBody>
          <a:bodyPr/>
          <a:lstStyle>
            <a:lvl1pPr algn="l" defTabSz="715701" rtl="0" eaLnBrk="1" fontAlgn="base" hangingPunct="1">
              <a:lnSpc>
                <a:spcPct val="90000"/>
              </a:lnSpc>
              <a:spcBef>
                <a:spcPct val="0"/>
              </a:spcBef>
              <a:spcAft>
                <a:spcPct val="0"/>
              </a:spcAft>
              <a:defRPr sz="3444" kern="1200">
                <a:solidFill>
                  <a:schemeClr val="tx1"/>
                </a:solidFill>
                <a:latin typeface="+mj-lt"/>
                <a:ea typeface="+mj-ea"/>
                <a:cs typeface="+mj-cs"/>
              </a:defRPr>
            </a:lvl1pPr>
            <a:lvl2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2pPr>
            <a:lvl3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3pPr>
            <a:lvl4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4pPr>
            <a:lvl5pPr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5pPr>
            <a:lvl6pPr marL="477134"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6pPr>
            <a:lvl7pPr marL="954268"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7pPr>
            <a:lvl8pPr marL="1431402"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8pPr>
            <a:lvl9pPr marL="1908536" algn="l" defTabSz="715701" rtl="0" eaLnBrk="1" fontAlgn="base" hangingPunct="1">
              <a:lnSpc>
                <a:spcPct val="90000"/>
              </a:lnSpc>
              <a:spcBef>
                <a:spcPct val="0"/>
              </a:spcBef>
              <a:spcAft>
                <a:spcPct val="0"/>
              </a:spcAft>
              <a:defRPr sz="3444">
                <a:solidFill>
                  <a:schemeClr val="tx1"/>
                </a:solidFill>
                <a:latin typeface="Montserrat" panose="00000500000000000000" pitchFamily="2" charset="0"/>
              </a:defRPr>
            </a:lvl9pPr>
          </a:lstStyle>
          <a:p>
            <a:r>
              <a:rPr lang="es-AR" sz="2609" b="1">
                <a:solidFill>
                  <a:schemeClr val="bg2"/>
                </a:solidFill>
                <a:latin typeface="Montserrat" panose="02000505000000020004" pitchFamily="2" charset="77"/>
              </a:rPr>
              <a:t>Escenarios según quien gane</a:t>
            </a:r>
          </a:p>
        </p:txBody>
      </p:sp>
      <p:pic>
        <p:nvPicPr>
          <p:cNvPr id="37" name="Picture 10" descr="Resultado de imagen para juntos somos rio negro">
            <a:extLst>
              <a:ext uri="{FF2B5EF4-FFF2-40B4-BE49-F238E27FC236}">
                <a16:creationId xmlns:a16="http://schemas.microsoft.com/office/drawing/2014/main" id="{955AD01B-8DA4-A84D-A71C-42D3639C98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1150" y="2111147"/>
            <a:ext cx="1038742" cy="33893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a:extLst>
              <a:ext uri="{FF2B5EF4-FFF2-40B4-BE49-F238E27FC236}">
                <a16:creationId xmlns:a16="http://schemas.microsoft.com/office/drawing/2014/main" id="{1B0D1901-C789-C44E-BFA2-A79BE49482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611" y="3940748"/>
            <a:ext cx="1050780" cy="411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3" name="Grupo 42">
            <a:extLst>
              <a:ext uri="{FF2B5EF4-FFF2-40B4-BE49-F238E27FC236}">
                <a16:creationId xmlns:a16="http://schemas.microsoft.com/office/drawing/2014/main" id="{A5588AE6-3E70-1544-9405-D6B6EDDC7D5C}"/>
              </a:ext>
            </a:extLst>
          </p:cNvPr>
          <p:cNvGrpSpPr/>
          <p:nvPr/>
        </p:nvGrpSpPr>
        <p:grpSpPr>
          <a:xfrm>
            <a:off x="391939" y="2116659"/>
            <a:ext cx="1140344" cy="251707"/>
            <a:chOff x="430039" y="1513455"/>
            <a:chExt cx="1140344" cy="251707"/>
          </a:xfrm>
        </p:grpSpPr>
        <p:pic>
          <p:nvPicPr>
            <p:cNvPr id="36" name="Picture 5" descr="Resultado de imagen para cambiemos neuquen isologotipo">
              <a:extLst>
                <a:ext uri="{FF2B5EF4-FFF2-40B4-BE49-F238E27FC236}">
                  <a16:creationId xmlns:a16="http://schemas.microsoft.com/office/drawing/2014/main" id="{BC6466DA-070E-BE4B-9906-8801680F1B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0040" y="1513455"/>
              <a:ext cx="1140343" cy="25170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Resultado de imagen para cambiemos neuquen isologotipo">
              <a:extLst>
                <a:ext uri="{FF2B5EF4-FFF2-40B4-BE49-F238E27FC236}">
                  <a16:creationId xmlns:a16="http://schemas.microsoft.com/office/drawing/2014/main" id="{E824C696-CC59-1242-AC03-DD7B4C5B56AC}"/>
                </a:ext>
              </a:extLst>
            </p:cNvPr>
            <p:cNvPicPr>
              <a:picLocks noChangeAspect="1" noChangeArrowheads="1"/>
            </p:cNvPicPr>
            <p:nvPr/>
          </p:nvPicPr>
          <p:blipFill rotWithShape="1">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t="-1" b="22639"/>
            <a:stretch/>
          </p:blipFill>
          <p:spPr bwMode="auto">
            <a:xfrm>
              <a:off x="430039" y="1514559"/>
              <a:ext cx="1140343" cy="1947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5" name="Grupo 64">
            <a:extLst>
              <a:ext uri="{FF2B5EF4-FFF2-40B4-BE49-F238E27FC236}">
                <a16:creationId xmlns:a16="http://schemas.microsoft.com/office/drawing/2014/main" id="{1CD4C0DB-45D6-924F-80B1-4FD49A5491BE}"/>
              </a:ext>
            </a:extLst>
          </p:cNvPr>
          <p:cNvGrpSpPr/>
          <p:nvPr/>
        </p:nvGrpSpPr>
        <p:grpSpPr>
          <a:xfrm>
            <a:off x="3286848" y="1399416"/>
            <a:ext cx="2975393" cy="1972395"/>
            <a:chOff x="3286848" y="1399416"/>
            <a:chExt cx="2975393" cy="1972395"/>
          </a:xfrm>
        </p:grpSpPr>
        <p:sp>
          <p:nvSpPr>
            <p:cNvPr id="41" name="object 13">
              <a:extLst>
                <a:ext uri="{FF2B5EF4-FFF2-40B4-BE49-F238E27FC236}">
                  <a16:creationId xmlns:a16="http://schemas.microsoft.com/office/drawing/2014/main" id="{2F93AEE0-8416-1C43-B130-57A73094FB73}"/>
                </a:ext>
              </a:extLst>
            </p:cNvPr>
            <p:cNvSpPr>
              <a:spLocks/>
            </p:cNvSpPr>
            <p:nvPr/>
          </p:nvSpPr>
          <p:spPr bwMode="auto">
            <a:xfrm>
              <a:off x="3286848" y="1399416"/>
              <a:ext cx="2975393" cy="1822933"/>
            </a:xfrm>
            <a:custGeom>
              <a:avLst/>
              <a:gdLst>
                <a:gd name="T0" fmla="*/ 2850629 w 2851150"/>
                <a:gd name="T1" fmla="*/ 0 h 1821180"/>
                <a:gd name="T2" fmla="*/ 0 w 2851150"/>
                <a:gd name="T3" fmla="*/ 0 h 1821180"/>
                <a:gd name="T4" fmla="*/ 0 w 2851150"/>
                <a:gd name="T5" fmla="*/ 1820646 h 1821180"/>
                <a:gd name="T6" fmla="*/ 2850629 w 2851150"/>
                <a:gd name="T7" fmla="*/ 1820646 h 1821180"/>
                <a:gd name="T8" fmla="*/ 2850629 w 2851150"/>
                <a:gd name="T9" fmla="*/ 0 h 1821180"/>
              </a:gdLst>
              <a:ahLst/>
              <a:cxnLst>
                <a:cxn ang="0">
                  <a:pos x="T0" y="T1"/>
                </a:cxn>
                <a:cxn ang="0">
                  <a:pos x="T2" y="T3"/>
                </a:cxn>
                <a:cxn ang="0">
                  <a:pos x="T4" y="T5"/>
                </a:cxn>
                <a:cxn ang="0">
                  <a:pos x="T6" y="T7"/>
                </a:cxn>
                <a:cxn ang="0">
                  <a:pos x="T8" y="T9"/>
                </a:cxn>
              </a:cxnLst>
              <a:rect l="0" t="0" r="r" b="b"/>
              <a:pathLst>
                <a:path w="2851150" h="1821180">
                  <a:moveTo>
                    <a:pt x="2850629" y="0"/>
                  </a:moveTo>
                  <a:lnTo>
                    <a:pt x="0" y="0"/>
                  </a:lnTo>
                  <a:lnTo>
                    <a:pt x="0" y="1820646"/>
                  </a:lnTo>
                  <a:lnTo>
                    <a:pt x="2850629" y="1820646"/>
                  </a:lnTo>
                  <a:lnTo>
                    <a:pt x="2850629" y="0"/>
                  </a:lnTo>
                  <a:close/>
                </a:path>
              </a:pathLst>
            </a:custGeom>
            <a:solidFill>
              <a:srgbClr val="73C4EE"/>
            </a:solidFill>
            <a:ln>
              <a:noFill/>
            </a:ln>
            <a:extLst/>
          </p:spPr>
          <p:txBody>
            <a:bodyPr lIns="0" tIns="0" rIns="0" bIns="0"/>
            <a:lstStyle/>
            <a:p>
              <a:endParaRPr lang="es-ES"/>
            </a:p>
          </p:txBody>
        </p:sp>
        <p:sp>
          <p:nvSpPr>
            <p:cNvPr id="49" name="Triángulo 48">
              <a:extLst>
                <a:ext uri="{FF2B5EF4-FFF2-40B4-BE49-F238E27FC236}">
                  <a16:creationId xmlns:a16="http://schemas.microsoft.com/office/drawing/2014/main" id="{6E7D274A-8672-8A4C-B855-2D27EAA287CC}"/>
                </a:ext>
              </a:extLst>
            </p:cNvPr>
            <p:cNvSpPr/>
            <p:nvPr/>
          </p:nvSpPr>
          <p:spPr>
            <a:xfrm rot="10800000">
              <a:off x="3485452" y="3213725"/>
              <a:ext cx="330369" cy="158086"/>
            </a:xfrm>
            <a:prstGeom prst="triangle">
              <a:avLst/>
            </a:prstGeom>
            <a:solidFill>
              <a:srgbClr val="73C4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52" name="Marcador de texto 51">
            <a:extLst>
              <a:ext uri="{FF2B5EF4-FFF2-40B4-BE49-F238E27FC236}">
                <a16:creationId xmlns:a16="http://schemas.microsoft.com/office/drawing/2014/main" id="{661E4981-D157-7A44-BD2A-177844091F99}"/>
              </a:ext>
            </a:extLst>
          </p:cNvPr>
          <p:cNvSpPr>
            <a:spLocks noGrp="1"/>
          </p:cNvSpPr>
          <p:nvPr>
            <p:ph type="body" sz="quarter" idx="11"/>
          </p:nvPr>
        </p:nvSpPr>
        <p:spPr/>
        <p:txBody>
          <a:bodyPr/>
          <a:lstStyle/>
          <a:p>
            <a:endParaRPr lang="es-AR"/>
          </a:p>
        </p:txBody>
      </p:sp>
      <p:grpSp>
        <p:nvGrpSpPr>
          <p:cNvPr id="53" name="Grupo 52">
            <a:extLst>
              <a:ext uri="{FF2B5EF4-FFF2-40B4-BE49-F238E27FC236}">
                <a16:creationId xmlns:a16="http://schemas.microsoft.com/office/drawing/2014/main" id="{02DF75F2-2A08-344D-BE6A-BB63B173A89B}"/>
              </a:ext>
            </a:extLst>
          </p:cNvPr>
          <p:cNvGrpSpPr/>
          <p:nvPr/>
        </p:nvGrpSpPr>
        <p:grpSpPr>
          <a:xfrm>
            <a:off x="311455" y="3080955"/>
            <a:ext cx="2975393" cy="1963844"/>
            <a:chOff x="311455" y="3080955"/>
            <a:chExt cx="2975393" cy="1963844"/>
          </a:xfrm>
        </p:grpSpPr>
        <p:sp>
          <p:nvSpPr>
            <p:cNvPr id="54" name="object 7">
              <a:extLst>
                <a:ext uri="{FF2B5EF4-FFF2-40B4-BE49-F238E27FC236}">
                  <a16:creationId xmlns:a16="http://schemas.microsoft.com/office/drawing/2014/main" id="{F46B5C4F-9D01-3046-BE66-DA19EDDD10EE}"/>
                </a:ext>
              </a:extLst>
            </p:cNvPr>
            <p:cNvSpPr>
              <a:spLocks/>
            </p:cNvSpPr>
            <p:nvPr/>
          </p:nvSpPr>
          <p:spPr bwMode="auto">
            <a:xfrm>
              <a:off x="311455" y="3221866"/>
              <a:ext cx="2975393" cy="1822933"/>
            </a:xfrm>
            <a:custGeom>
              <a:avLst/>
              <a:gdLst>
                <a:gd name="T0" fmla="*/ 2850642 w 2851150"/>
                <a:gd name="T1" fmla="*/ 0 h 1821179"/>
                <a:gd name="T2" fmla="*/ 0 w 2851150"/>
                <a:gd name="T3" fmla="*/ 0 h 1821179"/>
                <a:gd name="T4" fmla="*/ 0 w 2851150"/>
                <a:gd name="T5" fmla="*/ 1820633 h 1821179"/>
                <a:gd name="T6" fmla="*/ 2850642 w 2851150"/>
                <a:gd name="T7" fmla="*/ 1820633 h 1821179"/>
                <a:gd name="T8" fmla="*/ 2850642 w 2851150"/>
                <a:gd name="T9" fmla="*/ 0 h 1821179"/>
              </a:gdLst>
              <a:ahLst/>
              <a:cxnLst>
                <a:cxn ang="0">
                  <a:pos x="T0" y="T1"/>
                </a:cxn>
                <a:cxn ang="0">
                  <a:pos x="T2" y="T3"/>
                </a:cxn>
                <a:cxn ang="0">
                  <a:pos x="T4" y="T5"/>
                </a:cxn>
                <a:cxn ang="0">
                  <a:pos x="T6" y="T7"/>
                </a:cxn>
                <a:cxn ang="0">
                  <a:pos x="T8" y="T9"/>
                </a:cxn>
              </a:cxnLst>
              <a:rect l="0" t="0" r="r" b="b"/>
              <a:pathLst>
                <a:path w="2851150" h="1821179">
                  <a:moveTo>
                    <a:pt x="2850642" y="0"/>
                  </a:moveTo>
                  <a:lnTo>
                    <a:pt x="0" y="0"/>
                  </a:lnTo>
                  <a:lnTo>
                    <a:pt x="0" y="1820633"/>
                  </a:lnTo>
                  <a:lnTo>
                    <a:pt x="2850642" y="1820633"/>
                  </a:lnTo>
                  <a:lnTo>
                    <a:pt x="2850642" y="0"/>
                  </a:lnTo>
                  <a:close/>
                </a:path>
              </a:pathLst>
            </a:custGeom>
            <a:solidFill>
              <a:srgbClr val="FEB600"/>
            </a:solidFill>
            <a:ln>
              <a:noFill/>
            </a:ln>
            <a:extLst/>
          </p:spPr>
          <p:txBody>
            <a:bodyPr lIns="0" tIns="0" rIns="0" bIns="0"/>
            <a:lstStyle/>
            <a:p>
              <a:endParaRPr lang="es-ES"/>
            </a:p>
          </p:txBody>
        </p:sp>
        <p:sp>
          <p:nvSpPr>
            <p:cNvPr id="55" name="Triángulo 54">
              <a:extLst>
                <a:ext uri="{FF2B5EF4-FFF2-40B4-BE49-F238E27FC236}">
                  <a16:creationId xmlns:a16="http://schemas.microsoft.com/office/drawing/2014/main" id="{1F5B0DC8-2ED0-1748-B7A5-6574E0D760CD}"/>
                </a:ext>
              </a:extLst>
            </p:cNvPr>
            <p:cNvSpPr/>
            <p:nvPr/>
          </p:nvSpPr>
          <p:spPr>
            <a:xfrm>
              <a:off x="510059" y="3080955"/>
              <a:ext cx="330369" cy="158086"/>
            </a:xfrm>
            <a:prstGeom prst="triangle">
              <a:avLst/>
            </a:prstGeom>
            <a:solidFill>
              <a:srgbClr val="FEB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57" name="Marcador de texto 23">
            <a:extLst>
              <a:ext uri="{FF2B5EF4-FFF2-40B4-BE49-F238E27FC236}">
                <a16:creationId xmlns:a16="http://schemas.microsoft.com/office/drawing/2014/main" id="{1D58E276-C96B-774E-9F60-96D317EF4B13}"/>
              </a:ext>
            </a:extLst>
          </p:cNvPr>
          <p:cNvSpPr txBox="1">
            <a:spLocks/>
          </p:cNvSpPr>
          <p:nvPr/>
        </p:nvSpPr>
        <p:spPr>
          <a:xfrm>
            <a:off x="414248" y="3325228"/>
            <a:ext cx="2769260" cy="1642771"/>
          </a:xfrm>
          <a:prstGeom prst="rect">
            <a:avLst/>
          </a:prstGeom>
        </p:spPr>
        <p:txBody>
          <a:bodyPr anchor="ctr"/>
          <a:lstStyle>
            <a:lvl1pPr marL="0" indent="0" algn="l" defTabSz="715701" rtl="0" eaLnBrk="1" fontAlgn="base" hangingPunct="1">
              <a:lnSpc>
                <a:spcPct val="100000"/>
              </a:lnSpc>
              <a:spcBef>
                <a:spcPts val="783"/>
              </a:spcBef>
              <a:spcAft>
                <a:spcPct val="0"/>
              </a:spcAft>
              <a:buFont typeface="Arial" panose="020B0604020202020204" pitchFamily="34" charset="0"/>
              <a:buNone/>
              <a:defRPr sz="1461" b="1" kern="1200">
                <a:solidFill>
                  <a:schemeClr val="bg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a:lstStyle>
          <a:p>
            <a:r>
              <a:rPr lang="es-AR" sz="1050" i="1" dirty="0">
                <a:latin typeface="Montserrat" pitchFamily="2" charset="77"/>
              </a:rPr>
              <a:t>A Cambiemos le hace falta un </a:t>
            </a:r>
            <a:r>
              <a:rPr lang="es-AR" sz="1050" i="1" dirty="0" err="1">
                <a:latin typeface="Montserrat" pitchFamily="2" charset="77"/>
              </a:rPr>
              <a:t>service</a:t>
            </a:r>
            <a:r>
              <a:rPr lang="es-AR" sz="1050" dirty="0">
                <a:latin typeface="Montserrat" pitchFamily="2" charset="77"/>
              </a:rPr>
              <a:t>. </a:t>
            </a:r>
            <a:r>
              <a:rPr lang="es-AR" sz="800" b="0" dirty="0">
                <a:latin typeface="Montserrat" pitchFamily="2" charset="77"/>
              </a:rPr>
              <a:t>La candidata, si resulta victoriosa, va a inclinar la balanza en favor del radicalismo y </a:t>
            </a:r>
            <a:r>
              <a:rPr lang="es-AR" sz="800" b="0" dirty="0" err="1">
                <a:latin typeface="Montserrat" pitchFamily="2" charset="77"/>
              </a:rPr>
              <a:t>Macri</a:t>
            </a:r>
            <a:r>
              <a:rPr lang="es-AR" sz="800" b="0" dirty="0">
                <a:latin typeface="Montserrat" pitchFamily="2" charset="77"/>
              </a:rPr>
              <a:t> va a sentir esa presión extra dentro de la coalición, en un momento en que la Unión Cívica intenta negociar la vicepresidencia. En el plano local esboza un plan a 2030, buscando establecer pilares en los planos de empleo, salud, educación, economías regionales, entre otros. Río Negro es una materia pendiente para el oficialismo nacional, ya que no logra hacer pie en la provincia con territorialidad importante. </a:t>
            </a:r>
          </a:p>
        </p:txBody>
      </p:sp>
      <p:grpSp>
        <p:nvGrpSpPr>
          <p:cNvPr id="61" name="Grupo 60">
            <a:extLst>
              <a:ext uri="{FF2B5EF4-FFF2-40B4-BE49-F238E27FC236}">
                <a16:creationId xmlns:a16="http://schemas.microsoft.com/office/drawing/2014/main" id="{7F6C1ED8-11C5-DF42-8AEC-D538045FCA35}"/>
              </a:ext>
            </a:extLst>
          </p:cNvPr>
          <p:cNvGrpSpPr/>
          <p:nvPr/>
        </p:nvGrpSpPr>
        <p:grpSpPr>
          <a:xfrm>
            <a:off x="6262241" y="3080955"/>
            <a:ext cx="2975393" cy="1963844"/>
            <a:chOff x="6262241" y="3080955"/>
            <a:chExt cx="2975393" cy="1963844"/>
          </a:xfrm>
        </p:grpSpPr>
        <p:sp>
          <p:nvSpPr>
            <p:cNvPr id="62" name="object 11">
              <a:extLst>
                <a:ext uri="{FF2B5EF4-FFF2-40B4-BE49-F238E27FC236}">
                  <a16:creationId xmlns:a16="http://schemas.microsoft.com/office/drawing/2014/main" id="{DB9364A5-7645-254D-A049-7487701B2A26}"/>
                </a:ext>
              </a:extLst>
            </p:cNvPr>
            <p:cNvSpPr>
              <a:spLocks/>
            </p:cNvSpPr>
            <p:nvPr/>
          </p:nvSpPr>
          <p:spPr bwMode="auto">
            <a:xfrm>
              <a:off x="6262241" y="3221866"/>
              <a:ext cx="2975393" cy="1822933"/>
            </a:xfrm>
            <a:custGeom>
              <a:avLst/>
              <a:gdLst>
                <a:gd name="T0" fmla="*/ 2850629 w 2851150"/>
                <a:gd name="T1" fmla="*/ 0 h 1821179"/>
                <a:gd name="T2" fmla="*/ 0 w 2851150"/>
                <a:gd name="T3" fmla="*/ 0 h 1821179"/>
                <a:gd name="T4" fmla="*/ 0 w 2851150"/>
                <a:gd name="T5" fmla="*/ 1820633 h 1821179"/>
                <a:gd name="T6" fmla="*/ 2850629 w 2851150"/>
                <a:gd name="T7" fmla="*/ 1820633 h 1821179"/>
                <a:gd name="T8" fmla="*/ 2850629 w 2851150"/>
                <a:gd name="T9" fmla="*/ 0 h 1821179"/>
              </a:gdLst>
              <a:ahLst/>
              <a:cxnLst>
                <a:cxn ang="0">
                  <a:pos x="T0" y="T1"/>
                </a:cxn>
                <a:cxn ang="0">
                  <a:pos x="T2" y="T3"/>
                </a:cxn>
                <a:cxn ang="0">
                  <a:pos x="T4" y="T5"/>
                </a:cxn>
                <a:cxn ang="0">
                  <a:pos x="T6" y="T7"/>
                </a:cxn>
                <a:cxn ang="0">
                  <a:pos x="T8" y="T9"/>
                </a:cxn>
              </a:cxnLst>
              <a:rect l="0" t="0" r="r" b="b"/>
              <a:pathLst>
                <a:path w="2851150" h="1821179">
                  <a:moveTo>
                    <a:pt x="2850629" y="0"/>
                  </a:moveTo>
                  <a:lnTo>
                    <a:pt x="0" y="0"/>
                  </a:lnTo>
                  <a:lnTo>
                    <a:pt x="0" y="1820633"/>
                  </a:lnTo>
                  <a:lnTo>
                    <a:pt x="2850629" y="1820633"/>
                  </a:lnTo>
                  <a:lnTo>
                    <a:pt x="2850629" y="0"/>
                  </a:lnTo>
                  <a:close/>
                </a:path>
              </a:pathLst>
            </a:custGeom>
            <a:solidFill>
              <a:srgbClr val="23A93E"/>
            </a:solidFill>
            <a:ln>
              <a:noFill/>
            </a:ln>
            <a:extLst/>
          </p:spPr>
          <p:txBody>
            <a:bodyPr lIns="0" tIns="0" rIns="0" bIns="0"/>
            <a:lstStyle/>
            <a:p>
              <a:endParaRPr lang="es-ES"/>
            </a:p>
          </p:txBody>
        </p:sp>
        <p:sp>
          <p:nvSpPr>
            <p:cNvPr id="63" name="Triángulo 62">
              <a:extLst>
                <a:ext uri="{FF2B5EF4-FFF2-40B4-BE49-F238E27FC236}">
                  <a16:creationId xmlns:a16="http://schemas.microsoft.com/office/drawing/2014/main" id="{2917C07D-680E-554C-8A78-4AE11754F5B2}"/>
                </a:ext>
              </a:extLst>
            </p:cNvPr>
            <p:cNvSpPr/>
            <p:nvPr/>
          </p:nvSpPr>
          <p:spPr>
            <a:xfrm>
              <a:off x="6458335" y="3080955"/>
              <a:ext cx="330369" cy="158086"/>
            </a:xfrm>
            <a:prstGeom prst="triangle">
              <a:avLst/>
            </a:prstGeom>
            <a:solidFill>
              <a:srgbClr val="23A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grpSp>
      <p:sp>
        <p:nvSpPr>
          <p:cNvPr id="64" name="Marcador de texto 23">
            <a:extLst>
              <a:ext uri="{FF2B5EF4-FFF2-40B4-BE49-F238E27FC236}">
                <a16:creationId xmlns:a16="http://schemas.microsoft.com/office/drawing/2014/main" id="{B3BA07E9-E1BA-6048-B76F-15EE003B84DF}"/>
              </a:ext>
            </a:extLst>
          </p:cNvPr>
          <p:cNvSpPr txBox="1">
            <a:spLocks/>
          </p:cNvSpPr>
          <p:nvPr/>
        </p:nvSpPr>
        <p:spPr>
          <a:xfrm>
            <a:off x="6371702" y="3325228"/>
            <a:ext cx="2769260" cy="1642771"/>
          </a:xfrm>
          <a:prstGeom prst="rect">
            <a:avLst/>
          </a:prstGeom>
        </p:spPr>
        <p:txBody>
          <a:bodyPr anchor="ctr"/>
          <a:lstStyle>
            <a:lvl1pPr marL="0" indent="0" algn="l" defTabSz="715701" rtl="0" eaLnBrk="1" fontAlgn="base" hangingPunct="1">
              <a:lnSpc>
                <a:spcPct val="100000"/>
              </a:lnSpc>
              <a:spcBef>
                <a:spcPts val="783"/>
              </a:spcBef>
              <a:spcAft>
                <a:spcPct val="0"/>
              </a:spcAft>
              <a:buFont typeface="Arial" panose="020B0604020202020204" pitchFamily="34" charset="0"/>
              <a:buNone/>
              <a:defRPr sz="1461" b="1" kern="1200">
                <a:solidFill>
                  <a:schemeClr val="bg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a:lstStyle>
          <a:p>
            <a:r>
              <a:rPr lang="es-AR" sz="1050" i="1" dirty="0">
                <a:latin typeface="Montserrat" pitchFamily="2" charset="77"/>
              </a:rPr>
              <a:t>“Quieren instalar un proyecto que obedezca a Buenos Aires”. </a:t>
            </a:r>
            <a:r>
              <a:rPr lang="es-AR" sz="800" b="0" dirty="0">
                <a:latin typeface="Montserrat" pitchFamily="2" charset="77"/>
              </a:rPr>
              <a:t>En la misma línea que el Movimiento Popular Neuquino en Neuquén, Juntos Somos Río Negro apela a la autonomía provincial para mantener el cargo ejecutivo. Asimismo, se espera que en caso de ganar, Carreras siga la misma línea de trabajo y dialogo con las fuerzas nacionales, moviéndose con cierto pragmatismo. Busca provincializar la elección, aunque necesita del gobierno nacional. Si gana, podría ser una buena señal para una eventual candidatura nacional a legislador de Alberto </a:t>
            </a:r>
            <a:r>
              <a:rPr lang="es-AR" sz="800" b="0" dirty="0" err="1">
                <a:latin typeface="Montserrat" pitchFamily="2" charset="77"/>
              </a:rPr>
              <a:t>Weretilneck</a:t>
            </a:r>
            <a:r>
              <a:rPr lang="es-AR" sz="800" b="0" dirty="0">
                <a:latin typeface="Montserrat" pitchFamily="2" charset="77"/>
              </a:rPr>
              <a:t>. </a:t>
            </a:r>
          </a:p>
        </p:txBody>
      </p:sp>
      <p:sp>
        <p:nvSpPr>
          <p:cNvPr id="66" name="Marcador de texto 23">
            <a:extLst>
              <a:ext uri="{FF2B5EF4-FFF2-40B4-BE49-F238E27FC236}">
                <a16:creationId xmlns:a16="http://schemas.microsoft.com/office/drawing/2014/main" id="{702190F7-0233-5746-B63B-9DC3B2788FD4}"/>
              </a:ext>
            </a:extLst>
          </p:cNvPr>
          <p:cNvSpPr txBox="1">
            <a:spLocks/>
          </p:cNvSpPr>
          <p:nvPr/>
        </p:nvSpPr>
        <p:spPr>
          <a:xfrm>
            <a:off x="3380648" y="1503628"/>
            <a:ext cx="2769260" cy="1642771"/>
          </a:xfrm>
          <a:prstGeom prst="rect">
            <a:avLst/>
          </a:prstGeom>
        </p:spPr>
        <p:txBody>
          <a:bodyPr anchor="ctr"/>
          <a:lstStyle>
            <a:lvl1pPr marL="0" indent="0" algn="l" defTabSz="715701" rtl="0" eaLnBrk="1" fontAlgn="base" hangingPunct="1">
              <a:lnSpc>
                <a:spcPct val="100000"/>
              </a:lnSpc>
              <a:spcBef>
                <a:spcPts val="783"/>
              </a:spcBef>
              <a:spcAft>
                <a:spcPct val="0"/>
              </a:spcAft>
              <a:buFont typeface="Arial" panose="020B0604020202020204" pitchFamily="34" charset="0"/>
              <a:buNone/>
              <a:defRPr sz="1461" b="1" kern="1200">
                <a:solidFill>
                  <a:schemeClr val="bg1"/>
                </a:solidFill>
                <a:latin typeface="+mn-lt"/>
                <a:ea typeface="+mn-ea"/>
                <a:cs typeface="+mn-cs"/>
              </a:defRPr>
            </a:lvl1pPr>
            <a:lvl2pPr marL="536776" indent="-178925" algn="l" defTabSz="715701" rtl="0" eaLnBrk="1" fontAlgn="base" hangingPunct="1">
              <a:lnSpc>
                <a:spcPct val="90000"/>
              </a:lnSpc>
              <a:spcBef>
                <a:spcPts val="391"/>
              </a:spcBef>
              <a:spcAft>
                <a:spcPct val="0"/>
              </a:spcAft>
              <a:buFont typeface="Arial" panose="020B0604020202020204" pitchFamily="34" charset="0"/>
              <a:buChar char="•"/>
              <a:defRPr kern="1200">
                <a:solidFill>
                  <a:schemeClr val="tx1"/>
                </a:solidFill>
                <a:latin typeface="+mn-lt"/>
                <a:ea typeface="+mn-ea"/>
                <a:cs typeface="+mn-cs"/>
              </a:defRPr>
            </a:lvl2pPr>
            <a:lvl3pPr marL="894626" indent="-178925" algn="l" defTabSz="715701" rtl="0" eaLnBrk="1" fontAlgn="base" hangingPunct="1">
              <a:lnSpc>
                <a:spcPct val="90000"/>
              </a:lnSpc>
              <a:spcBef>
                <a:spcPts val="391"/>
              </a:spcBef>
              <a:spcAft>
                <a:spcPct val="0"/>
              </a:spcAft>
              <a:buFont typeface="Arial" panose="020B0604020202020204" pitchFamily="34" charset="0"/>
              <a:buChar char="•"/>
              <a:defRPr sz="1565" kern="1200">
                <a:solidFill>
                  <a:schemeClr val="tx1"/>
                </a:solidFill>
                <a:latin typeface="+mn-lt"/>
                <a:ea typeface="+mn-ea"/>
                <a:cs typeface="+mn-cs"/>
              </a:defRPr>
            </a:lvl3pPr>
            <a:lvl4pPr marL="125247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4pPr>
            <a:lvl5pPr marL="1610327" indent="-178925" algn="l" defTabSz="715701" rtl="0" eaLnBrk="1" fontAlgn="base" hangingPunct="1">
              <a:lnSpc>
                <a:spcPct val="90000"/>
              </a:lnSpc>
              <a:spcBef>
                <a:spcPts val="391"/>
              </a:spcBef>
              <a:spcAft>
                <a:spcPct val="0"/>
              </a:spcAft>
              <a:buFont typeface="Arial" panose="020B0604020202020204" pitchFamily="34" charset="0"/>
              <a:buChar char="•"/>
              <a:defRPr sz="1357" kern="1200">
                <a:solidFill>
                  <a:schemeClr val="tx1"/>
                </a:solidFill>
                <a:latin typeface="+mn-lt"/>
                <a:ea typeface="+mn-ea"/>
                <a:cs typeface="+mn-cs"/>
              </a:defRPr>
            </a:lvl5pPr>
            <a:lvl6pPr marL="1968177"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6pPr>
            <a:lvl7pPr marL="232602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7pPr>
            <a:lvl8pPr marL="2683878"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8pPr>
            <a:lvl9pPr marL="3041729" indent="-178925" algn="l" defTabSz="715701" rtl="0" eaLnBrk="1" latinLnBrk="0" hangingPunct="1">
              <a:lnSpc>
                <a:spcPct val="90000"/>
              </a:lnSpc>
              <a:spcBef>
                <a:spcPts val="391"/>
              </a:spcBef>
              <a:buFont typeface="Arial" panose="020B0604020202020204" pitchFamily="34" charset="0"/>
              <a:buChar char="•"/>
              <a:defRPr sz="1409" kern="1200">
                <a:solidFill>
                  <a:schemeClr val="tx1"/>
                </a:solidFill>
                <a:latin typeface="+mn-lt"/>
                <a:ea typeface="+mn-ea"/>
                <a:cs typeface="+mn-cs"/>
              </a:defRPr>
            </a:lvl9pPr>
          </a:lstStyle>
          <a:p>
            <a:r>
              <a:rPr lang="es-AR" sz="1050" i="1" dirty="0">
                <a:latin typeface="Montserrat" pitchFamily="2" charset="77"/>
              </a:rPr>
              <a:t>“La Casa Rosada le restó apoyo a </a:t>
            </a:r>
            <a:r>
              <a:rPr lang="es-AR" sz="1050" i="1" dirty="0" err="1">
                <a:latin typeface="Montserrat" pitchFamily="2" charset="77"/>
              </a:rPr>
              <a:t>Matzen</a:t>
            </a:r>
            <a:r>
              <a:rPr lang="es-AR" sz="1050" i="1" dirty="0">
                <a:latin typeface="Montserrat" pitchFamily="2" charset="77"/>
              </a:rPr>
              <a:t> para beneficiar a </a:t>
            </a:r>
            <a:r>
              <a:rPr lang="es-AR" sz="1050" i="1" dirty="0" err="1">
                <a:latin typeface="Montserrat" pitchFamily="2" charset="77"/>
              </a:rPr>
              <a:t>Weretilneck</a:t>
            </a:r>
            <a:r>
              <a:rPr lang="es-AR" sz="1050" i="1" dirty="0">
                <a:latin typeface="Montserrat" pitchFamily="2" charset="77"/>
              </a:rPr>
              <a:t>”</a:t>
            </a:r>
            <a:r>
              <a:rPr lang="es-AR" sz="800" b="0" i="1" dirty="0">
                <a:latin typeface="Montserrat" pitchFamily="2" charset="77"/>
              </a:rPr>
              <a:t>, </a:t>
            </a:r>
            <a:r>
              <a:rPr lang="es-AR" sz="800" b="0" dirty="0">
                <a:latin typeface="Montserrat" pitchFamily="2" charset="77"/>
              </a:rPr>
              <a:t>a pesar de no tener el apoyo explícito de Cristina Kirchner, si recibió el aval del arco kirchnerista y pregona por la unidad del peronismo para derrotar a Macri (aunque no acordó con </a:t>
            </a:r>
            <a:r>
              <a:rPr lang="es-AR" sz="800" b="0" dirty="0" err="1">
                <a:latin typeface="Montserrat" pitchFamily="2" charset="77"/>
              </a:rPr>
              <a:t>Pichetto</a:t>
            </a:r>
            <a:r>
              <a:rPr lang="es-AR" sz="800" b="0" dirty="0">
                <a:latin typeface="Montserrat" pitchFamily="2" charset="77"/>
              </a:rPr>
              <a:t>) y a sus «socios», en clara referencia a </a:t>
            </a:r>
            <a:r>
              <a:rPr lang="es-AR" sz="800" b="0" dirty="0" err="1">
                <a:latin typeface="Montserrat" pitchFamily="2" charset="77"/>
              </a:rPr>
              <a:t>Weretilneck</a:t>
            </a:r>
            <a:r>
              <a:rPr lang="es-AR" sz="800" b="0" dirty="0">
                <a:latin typeface="Montserrat" pitchFamily="2" charset="77"/>
              </a:rPr>
              <a:t>. Entre sus ejes de campaña, busca controlar el desarrollo </a:t>
            </a:r>
            <a:r>
              <a:rPr lang="es-AR" sz="800" b="0" dirty="0" err="1">
                <a:latin typeface="Montserrat" pitchFamily="2" charset="77"/>
              </a:rPr>
              <a:t>hidrocarburífero</a:t>
            </a:r>
            <a:r>
              <a:rPr lang="es-AR" sz="800" b="0" dirty="0">
                <a:latin typeface="Montserrat" pitchFamily="2" charset="77"/>
              </a:rPr>
              <a:t>, con cuidado del medioambiente, línea argumental que defiende hace años su compañera de fórmula. </a:t>
            </a:r>
          </a:p>
        </p:txBody>
      </p:sp>
    </p:spTree>
    <p:extLst>
      <p:ext uri="{BB962C8B-B14F-4D97-AF65-F5344CB8AC3E}">
        <p14:creationId xmlns:p14="http://schemas.microsoft.com/office/powerpoint/2010/main" val="375143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rgbClr val="D74154"/>
          </a:solidFill>
        </p:spPr>
        <p:txBody>
          <a:bodyPr/>
          <a:lstStyle/>
          <a:p>
            <a:r>
              <a:rPr lang="es-ES" sz="4280" dirty="0"/>
              <a:t>Gracias</a:t>
            </a:r>
          </a:p>
        </p:txBody>
      </p:sp>
      <p:sp>
        <p:nvSpPr>
          <p:cNvPr id="3" name="Marcador de texto 46">
            <a:extLst>
              <a:ext uri="{FF2B5EF4-FFF2-40B4-BE49-F238E27FC236}">
                <a16:creationId xmlns:a16="http://schemas.microsoft.com/office/drawing/2014/main" id="{AC4E944F-27B3-3B4E-AC8D-0C51620039D8}"/>
              </a:ext>
            </a:extLst>
          </p:cNvPr>
          <p:cNvSpPr txBox="1">
            <a:spLocks/>
          </p:cNvSpPr>
          <p:nvPr/>
        </p:nvSpPr>
        <p:spPr>
          <a:xfrm>
            <a:off x="3767951" y="2975452"/>
            <a:ext cx="2050805" cy="276568"/>
          </a:xfrm>
          <a:prstGeom prst="rect">
            <a:avLst/>
          </a:prstGeom>
        </p:spPr>
        <p:txBody>
          <a:bodyPr anchor="t"/>
          <a:lstStyle>
            <a:lvl1pPr marL="0" indent="0" algn="l" rtl="0" fontAlgn="base">
              <a:lnSpc>
                <a:spcPct val="100000"/>
              </a:lnSpc>
              <a:spcBef>
                <a:spcPts val="1044"/>
              </a:spcBef>
              <a:spcAft>
                <a:spcPct val="0"/>
              </a:spcAft>
              <a:buFont typeface="Arial" panose="020B0604020202020204" pitchFamily="34" charset="0"/>
              <a:buNone/>
              <a:defRPr sz="1461" b="1" kern="1200">
                <a:solidFill>
                  <a:schemeClr val="bg1"/>
                </a:solidFill>
                <a:latin typeface="+mn-lt"/>
                <a:ea typeface="+mn-ea"/>
                <a:cs typeface="+mn-cs"/>
              </a:defRPr>
            </a:lvl1pPr>
            <a:lvl2pPr marL="715701" indent="-238567" algn="l" rtl="0" fontAlgn="base">
              <a:lnSpc>
                <a:spcPct val="90000"/>
              </a:lnSpc>
              <a:spcBef>
                <a:spcPts val="522"/>
              </a:spcBef>
              <a:spcAft>
                <a:spcPct val="0"/>
              </a:spcAft>
              <a:buFont typeface="Arial" panose="020B0604020202020204" pitchFamily="34" charset="0"/>
              <a:buChar char="•"/>
              <a:defRPr sz="2505" kern="1200">
                <a:solidFill>
                  <a:schemeClr val="tx1"/>
                </a:solidFill>
                <a:latin typeface="+mn-lt"/>
                <a:ea typeface="+mn-ea"/>
                <a:cs typeface="+mn-cs"/>
              </a:defRPr>
            </a:lvl2pPr>
            <a:lvl3pPr marL="1192835" indent="-238567" algn="l" rtl="0" fontAlgn="base">
              <a:lnSpc>
                <a:spcPct val="90000"/>
              </a:lnSpc>
              <a:spcBef>
                <a:spcPts val="522"/>
              </a:spcBef>
              <a:spcAft>
                <a:spcPct val="0"/>
              </a:spcAft>
              <a:buFont typeface="Arial" panose="020B0604020202020204" pitchFamily="34" charset="0"/>
              <a:buChar char="•"/>
              <a:defRPr sz="2087" kern="1200">
                <a:solidFill>
                  <a:schemeClr val="tx1"/>
                </a:solidFill>
                <a:latin typeface="+mn-lt"/>
                <a:ea typeface="+mn-ea"/>
                <a:cs typeface="+mn-cs"/>
              </a:defRPr>
            </a:lvl3pPr>
            <a:lvl4pPr marL="1669969"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4pPr>
            <a:lvl5pPr marL="2147103" indent="-238567" algn="l" rtl="0" fontAlgn="base">
              <a:lnSpc>
                <a:spcPct val="90000"/>
              </a:lnSpc>
              <a:spcBef>
                <a:spcPts val="522"/>
              </a:spcBef>
              <a:spcAft>
                <a:spcPct val="0"/>
              </a:spcAft>
              <a:buFont typeface="Arial" panose="020B0604020202020204" pitchFamily="34" charset="0"/>
              <a:buChar char="•"/>
              <a:defRPr kern="1200">
                <a:solidFill>
                  <a:schemeClr val="tx1"/>
                </a:solidFill>
                <a:latin typeface="+mn-lt"/>
                <a:ea typeface="+mn-ea"/>
                <a:cs typeface="+mn-cs"/>
              </a:defRPr>
            </a:lvl5pPr>
            <a:lvl6pPr marL="2624237"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6pPr>
            <a:lvl7pPr marL="3101370"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7pPr>
            <a:lvl8pPr marL="3578504"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8pPr>
            <a:lvl9pPr marL="4055638" indent="-238567" algn="l" defTabSz="954268" rtl="0" eaLnBrk="1" latinLnBrk="0" hangingPunct="1">
              <a:lnSpc>
                <a:spcPct val="90000"/>
              </a:lnSpc>
              <a:spcBef>
                <a:spcPts val="522"/>
              </a:spcBef>
              <a:buFont typeface="Arial" panose="020B0604020202020204" pitchFamily="34" charset="0"/>
              <a:buChar char="•"/>
              <a:defRPr sz="1878" kern="1200">
                <a:solidFill>
                  <a:schemeClr val="tx1"/>
                </a:solidFill>
                <a:latin typeface="+mn-lt"/>
                <a:ea typeface="+mn-ea"/>
                <a:cs typeface="+mn-cs"/>
              </a:defRPr>
            </a:lvl9pPr>
          </a:lstStyle>
          <a:p>
            <a:pPr algn="ctr" defTabSz="914400" eaLnBrk="1" hangingPunct="1"/>
            <a:r>
              <a:rPr lang="es-ES_tradnl" sz="1100" b="0" dirty="0">
                <a:latin typeface="Montserrat" panose="00000500000000000000" pitchFamily="2" charset="0"/>
              </a:rPr>
              <a:t>llorenteycuenca.com</a:t>
            </a:r>
          </a:p>
          <a:p>
            <a:pPr algn="ctr" defTabSz="914400" eaLnBrk="1" hangingPunct="1"/>
            <a:r>
              <a:rPr lang="es-ES_tradnl" sz="1100" b="0" dirty="0">
                <a:latin typeface="Montserrat" panose="00000500000000000000" pitchFamily="2" charset="0"/>
              </a:rPr>
              <a:t>#</a:t>
            </a:r>
            <a:r>
              <a:rPr lang="es-ES_tradnl" sz="1100" b="0" dirty="0" err="1">
                <a:latin typeface="Montserrat" panose="00000500000000000000" pitchFamily="2" charset="0"/>
              </a:rPr>
              <a:t>LLYCArgentina</a:t>
            </a:r>
            <a:endParaRPr lang="es-ES" sz="1100" b="0" dirty="0">
              <a:latin typeface="Montserrat" panose="00000500000000000000" pitchFamily="2" charset="0"/>
            </a:endParaRPr>
          </a:p>
        </p:txBody>
      </p:sp>
    </p:spTree>
    <p:extLst>
      <p:ext uri="{BB962C8B-B14F-4D97-AF65-F5344CB8AC3E}">
        <p14:creationId xmlns:p14="http://schemas.microsoft.com/office/powerpoint/2010/main" val="1099715978"/>
      </p:ext>
    </p:extLst>
  </p:cSld>
  <p:clrMapOvr>
    <a:masterClrMapping/>
  </p:clrMapOvr>
</p:sld>
</file>

<file path=ppt/theme/theme1.xml><?xml version="1.0" encoding="utf-8"?>
<a:theme xmlns:a="http://schemas.openxmlformats.org/drawingml/2006/main" name="Portada roja">
  <a:themeElements>
    <a:clrScheme name="LLYC">
      <a:dk1>
        <a:srgbClr val="697475"/>
      </a:dk1>
      <a:lt1>
        <a:srgbClr val="FFFFFF"/>
      </a:lt1>
      <a:dk2>
        <a:srgbClr val="D74154"/>
      </a:dk2>
      <a:lt2>
        <a:srgbClr val="09253A"/>
      </a:lt2>
      <a:accent1>
        <a:srgbClr val="0A263B"/>
      </a:accent1>
      <a:accent2>
        <a:srgbClr val="95CFDA"/>
      </a:accent2>
      <a:accent3>
        <a:srgbClr val="505455"/>
      </a:accent3>
      <a:accent4>
        <a:srgbClr val="9ACED3"/>
      </a:accent4>
      <a:accent5>
        <a:srgbClr val="4BACC6"/>
      </a:accent5>
      <a:accent6>
        <a:srgbClr val="D64153"/>
      </a:accent6>
      <a:hlink>
        <a:srgbClr val="505454"/>
      </a:hlink>
      <a:folHlink>
        <a:srgbClr val="95CF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E6168F69-6212-BB43-A226-53D60317700B}"/>
    </a:ext>
  </a:extLst>
</a:theme>
</file>

<file path=ppt/theme/theme10.xml><?xml version="1.0" encoding="utf-8"?>
<a:theme xmlns:a="http://schemas.openxmlformats.org/drawingml/2006/main" name="LLYC Azul lateral">
  <a:themeElements>
    <a:clrScheme name="LLYC">
      <a:dk1>
        <a:srgbClr val="697475"/>
      </a:dk1>
      <a:lt1>
        <a:srgbClr val="FFFFFF"/>
      </a:lt1>
      <a:dk2>
        <a:srgbClr val="D74154"/>
      </a:dk2>
      <a:lt2>
        <a:srgbClr val="09253A"/>
      </a:lt2>
      <a:accent1>
        <a:srgbClr val="0A263B"/>
      </a:accent1>
      <a:accent2>
        <a:srgbClr val="95CFDA"/>
      </a:accent2>
      <a:accent3>
        <a:srgbClr val="505455"/>
      </a:accent3>
      <a:accent4>
        <a:srgbClr val="9ACED3"/>
      </a:accent4>
      <a:accent5>
        <a:srgbClr val="4BACC6"/>
      </a:accent5>
      <a:accent6>
        <a:srgbClr val="D64153"/>
      </a:accent6>
      <a:hlink>
        <a:srgbClr val="505454"/>
      </a:hlink>
      <a:folHlink>
        <a:srgbClr val="95CF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B3326CAB-25F9-0B44-B2AA-F372D24C19F0}"/>
    </a:ext>
  </a:extLst>
</a:theme>
</file>

<file path=ppt/theme/theme11.xml><?xml version="1.0" encoding="utf-8"?>
<a:theme xmlns:a="http://schemas.openxmlformats.org/drawingml/2006/main" name="1_LLYC Azul lateral">
  <a:themeElements>
    <a:clrScheme name="LLYC">
      <a:dk1>
        <a:srgbClr val="697475"/>
      </a:dk1>
      <a:lt1>
        <a:srgbClr val="FFFFFF"/>
      </a:lt1>
      <a:dk2>
        <a:srgbClr val="D74154"/>
      </a:dk2>
      <a:lt2>
        <a:srgbClr val="09253A"/>
      </a:lt2>
      <a:accent1>
        <a:srgbClr val="0A263B"/>
      </a:accent1>
      <a:accent2>
        <a:srgbClr val="95CFDA"/>
      </a:accent2>
      <a:accent3>
        <a:srgbClr val="505455"/>
      </a:accent3>
      <a:accent4>
        <a:srgbClr val="9ACED3"/>
      </a:accent4>
      <a:accent5>
        <a:srgbClr val="4BACC6"/>
      </a:accent5>
      <a:accent6>
        <a:srgbClr val="D64153"/>
      </a:accent6>
      <a:hlink>
        <a:srgbClr val="505454"/>
      </a:hlink>
      <a:folHlink>
        <a:srgbClr val="95CF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B3326CAB-25F9-0B44-B2AA-F372D24C19F0}"/>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rtada blanca">
  <a:themeElements>
    <a:clrScheme name="LLYC">
      <a:dk1>
        <a:srgbClr val="697475"/>
      </a:dk1>
      <a:lt1>
        <a:srgbClr val="FFFFFF"/>
      </a:lt1>
      <a:dk2>
        <a:srgbClr val="D74154"/>
      </a:dk2>
      <a:lt2>
        <a:srgbClr val="09253A"/>
      </a:lt2>
      <a:accent1>
        <a:srgbClr val="0A263B"/>
      </a:accent1>
      <a:accent2>
        <a:srgbClr val="95CFDA"/>
      </a:accent2>
      <a:accent3>
        <a:srgbClr val="505455"/>
      </a:accent3>
      <a:accent4>
        <a:srgbClr val="9ACED3"/>
      </a:accent4>
      <a:accent5>
        <a:srgbClr val="4BACC6"/>
      </a:accent5>
      <a:accent6>
        <a:srgbClr val="D64153"/>
      </a:accent6>
      <a:hlink>
        <a:srgbClr val="505454"/>
      </a:hlink>
      <a:folHlink>
        <a:srgbClr val="95CF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E6168F69-6212-BB43-A226-53D60317700B}"/>
    </a:ext>
  </a:extLst>
</a:theme>
</file>

<file path=ppt/theme/theme3.xml><?xml version="1.0" encoding="utf-8"?>
<a:theme xmlns:a="http://schemas.openxmlformats.org/drawingml/2006/main" name="Portadilla">
  <a:themeElements>
    <a:clrScheme name="LLYC">
      <a:dk1>
        <a:srgbClr val="697475"/>
      </a:dk1>
      <a:lt1>
        <a:srgbClr val="FFFFFF"/>
      </a:lt1>
      <a:dk2>
        <a:srgbClr val="D74154"/>
      </a:dk2>
      <a:lt2>
        <a:srgbClr val="09253A"/>
      </a:lt2>
      <a:accent1>
        <a:srgbClr val="0A263B"/>
      </a:accent1>
      <a:accent2>
        <a:srgbClr val="95CFDA"/>
      </a:accent2>
      <a:accent3>
        <a:srgbClr val="505455"/>
      </a:accent3>
      <a:accent4>
        <a:srgbClr val="9ACED3"/>
      </a:accent4>
      <a:accent5>
        <a:srgbClr val="4BACC6"/>
      </a:accent5>
      <a:accent6>
        <a:srgbClr val="D64153"/>
      </a:accent6>
      <a:hlink>
        <a:srgbClr val="505454"/>
      </a:hlink>
      <a:folHlink>
        <a:srgbClr val="95CFDA"/>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AF12A57A-C34D-3F4B-A53C-9F90A5815A1A}"/>
    </a:ext>
  </a:extLst>
</a:theme>
</file>

<file path=ppt/theme/theme4.xml><?xml version="1.0" encoding="utf-8"?>
<a:theme xmlns:a="http://schemas.openxmlformats.org/drawingml/2006/main" name="1_Portadilla">
  <a:themeElements>
    <a:clrScheme name="LLYC">
      <a:dk1>
        <a:srgbClr val="379EAE"/>
      </a:dk1>
      <a:lt1>
        <a:srgbClr val="F54963"/>
      </a:lt1>
      <a:dk2>
        <a:srgbClr val="0A263B"/>
      </a:dk2>
      <a:lt2>
        <a:srgbClr val="36A7B7"/>
      </a:lt2>
      <a:accent1>
        <a:srgbClr val="6D7475"/>
      </a:accent1>
      <a:accent2>
        <a:srgbClr val="878E90"/>
      </a:accent2>
      <a:accent3>
        <a:srgbClr val="DDDDDD"/>
      </a:accent3>
      <a:accent4>
        <a:srgbClr val="ACB4B6"/>
      </a:accent4>
      <a:accent5>
        <a:srgbClr val="4472C4"/>
      </a:accent5>
      <a:accent6>
        <a:srgbClr val="70AD47"/>
      </a:accent6>
      <a:hlink>
        <a:srgbClr val="0563C1"/>
      </a:hlink>
      <a:folHlink>
        <a:srgbClr val="954F72"/>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AF12A57A-C34D-3F4B-A53C-9F90A5815A1A}"/>
    </a:ext>
  </a:extLst>
</a:theme>
</file>

<file path=ppt/theme/theme5.xml><?xml version="1.0" encoding="utf-8"?>
<a:theme xmlns:a="http://schemas.openxmlformats.org/drawingml/2006/main" name="Cita">
  <a:themeElements>
    <a:clrScheme name="LLYC">
      <a:dk1>
        <a:srgbClr val="697475"/>
      </a:dk1>
      <a:lt1>
        <a:srgbClr val="FFFFFF"/>
      </a:lt1>
      <a:dk2>
        <a:srgbClr val="D74154"/>
      </a:dk2>
      <a:lt2>
        <a:srgbClr val="09253A"/>
      </a:lt2>
      <a:accent1>
        <a:srgbClr val="0A263B"/>
      </a:accent1>
      <a:accent2>
        <a:srgbClr val="95CFDA"/>
      </a:accent2>
      <a:accent3>
        <a:srgbClr val="505455"/>
      </a:accent3>
      <a:accent4>
        <a:srgbClr val="9ACED3"/>
      </a:accent4>
      <a:accent5>
        <a:srgbClr val="4BACC6"/>
      </a:accent5>
      <a:accent6>
        <a:srgbClr val="D64153"/>
      </a:accent6>
      <a:hlink>
        <a:srgbClr val="505454"/>
      </a:hlink>
      <a:folHlink>
        <a:srgbClr val="95CFDA"/>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7E84842B-6D03-964E-BFF5-C6DB1FAF9174}"/>
    </a:ext>
  </a:extLst>
</a:theme>
</file>

<file path=ppt/theme/theme6.xml><?xml version="1.0" encoding="utf-8"?>
<a:theme xmlns:a="http://schemas.openxmlformats.org/drawingml/2006/main" name="LLYC Background">
  <a:themeElements>
    <a:clrScheme name="LLYC">
      <a:dk1>
        <a:srgbClr val="697475"/>
      </a:dk1>
      <a:lt1>
        <a:srgbClr val="FFFFFF"/>
      </a:lt1>
      <a:dk2>
        <a:srgbClr val="D74154"/>
      </a:dk2>
      <a:lt2>
        <a:srgbClr val="09253A"/>
      </a:lt2>
      <a:accent1>
        <a:srgbClr val="0A263B"/>
      </a:accent1>
      <a:accent2>
        <a:srgbClr val="95CFDA"/>
      </a:accent2>
      <a:accent3>
        <a:srgbClr val="505455"/>
      </a:accent3>
      <a:accent4>
        <a:srgbClr val="9ACED3"/>
      </a:accent4>
      <a:accent5>
        <a:srgbClr val="4BACC6"/>
      </a:accent5>
      <a:accent6>
        <a:srgbClr val="D64153"/>
      </a:accent6>
      <a:hlink>
        <a:srgbClr val="505454"/>
      </a:hlink>
      <a:folHlink>
        <a:srgbClr val="95CFD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F9DFBDDD-702E-C84C-8935-5724939BB339}"/>
    </a:ext>
  </a:extLst>
</a:theme>
</file>

<file path=ppt/theme/theme7.xml><?xml version="1.0" encoding="utf-8"?>
<a:theme xmlns:a="http://schemas.openxmlformats.org/drawingml/2006/main" name="1_LLYC Blanco">
  <a:themeElements>
    <a:clrScheme name="LLYC">
      <a:dk1>
        <a:srgbClr val="6D7475"/>
      </a:dk1>
      <a:lt1>
        <a:srgbClr val="FFFFFF"/>
      </a:lt1>
      <a:dk2>
        <a:srgbClr val="D74154"/>
      </a:dk2>
      <a:lt2>
        <a:srgbClr val="0A263B"/>
      </a:lt2>
      <a:accent1>
        <a:srgbClr val="E68232"/>
      </a:accent1>
      <a:accent2>
        <a:srgbClr val="505354"/>
      </a:accent2>
      <a:accent3>
        <a:srgbClr val="8D83A0"/>
      </a:accent3>
      <a:accent4>
        <a:srgbClr val="97C585"/>
      </a:accent4>
      <a:accent5>
        <a:srgbClr val="148B9C"/>
      </a:accent5>
      <a:accent6>
        <a:srgbClr val="B50F15"/>
      </a:accent6>
      <a:hlink>
        <a:srgbClr val="138A9C"/>
      </a:hlink>
      <a:folHlink>
        <a:srgbClr val="138A9C"/>
      </a:folHlink>
    </a:clrScheme>
    <a:fontScheme name="Montserrat">
      <a:majorFont>
        <a:latin typeface="Montserrat"/>
        <a:ea typeface=""/>
        <a:cs typeface=""/>
      </a:majorFont>
      <a:minorFont>
        <a:latin typeface="Montserrat"/>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0" tIns="48895" rIns="0" bIns="0" rtlCol="0">
        <a:spAutoFit/>
      </a:bodyPr>
      <a:lstStyle>
        <a:defPPr marL="12700" algn="l">
          <a:lnSpc>
            <a:spcPct val="100000"/>
          </a:lnSpc>
          <a:spcBef>
            <a:spcPts val="385"/>
          </a:spcBef>
          <a:defRPr sz="1000" spc="-5" dirty="0">
            <a:solidFill>
              <a:srgbClr val="0A253A"/>
            </a:solidFill>
            <a:latin typeface="Montserrat" panose="02000505000000020004" pitchFamily="2" charset="77"/>
            <a:cs typeface="Noto Sans"/>
          </a:defRPr>
        </a:defPPr>
      </a:lstStyle>
    </a:txDef>
  </a:objectDefaults>
  <a:extraClrSchemeLst/>
  <a:extLst>
    <a:ext uri="{05A4C25C-085E-4340-85A3-A5531E510DB2}">
      <thm15:themeFamily xmlns:thm15="http://schemas.microsoft.com/office/thememl/2012/main" name="190130_LLYC_plantilla" id="{A83B8B31-C1F2-114A-B94D-40B71E5FC143}" vid="{3DEDC6A4-8796-6F4F-AB34-B3ED957691FC}"/>
    </a:ext>
  </a:extLst>
</a:theme>
</file>

<file path=ppt/theme/theme8.xml><?xml version="1.0" encoding="utf-8"?>
<a:theme xmlns:a="http://schemas.openxmlformats.org/drawingml/2006/main" name="2_LLYC peque">
  <a:themeElements>
    <a:clrScheme name="LLYC Colores">
      <a:dk1>
        <a:srgbClr val="6D7474"/>
      </a:dk1>
      <a:lt1>
        <a:srgbClr val="FFFFFF"/>
      </a:lt1>
      <a:dk2>
        <a:srgbClr val="D74154"/>
      </a:dk2>
      <a:lt2>
        <a:srgbClr val="09253A"/>
      </a:lt2>
      <a:accent1>
        <a:srgbClr val="E58232"/>
      </a:accent1>
      <a:accent2>
        <a:srgbClr val="505354"/>
      </a:accent2>
      <a:accent3>
        <a:srgbClr val="868E90"/>
      </a:accent3>
      <a:accent4>
        <a:srgbClr val="98C486"/>
      </a:accent4>
      <a:accent5>
        <a:srgbClr val="148B9C"/>
      </a:accent5>
      <a:accent6>
        <a:srgbClr val="B61918"/>
      </a:accent6>
      <a:hlink>
        <a:srgbClr val="8D83A0"/>
      </a:hlink>
      <a:folHlink>
        <a:srgbClr val="DDDDDD"/>
      </a:folHlink>
    </a:clrScheme>
    <a:fontScheme name="Montserrat">
      <a:majorFont>
        <a:latin typeface="Montserrat"/>
        <a:ea typeface=""/>
        <a:cs typeface=""/>
      </a:majorFont>
      <a:minorFont>
        <a:latin typeface="Montserrat"/>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48895" rIns="0" bIns="0" rtlCol="0">
        <a:spAutoFit/>
      </a:bodyPr>
      <a:lstStyle>
        <a:defPPr marL="12700" algn="l">
          <a:lnSpc>
            <a:spcPct val="100000"/>
          </a:lnSpc>
          <a:spcBef>
            <a:spcPts val="385"/>
          </a:spcBef>
          <a:defRPr sz="1000" spc="-5" dirty="0">
            <a:solidFill>
              <a:srgbClr val="0A253A"/>
            </a:solidFill>
            <a:latin typeface="Montserrat" panose="02000505000000020004" pitchFamily="2" charset="77"/>
            <a:cs typeface="Noto Sans"/>
          </a:defRPr>
        </a:defPPr>
      </a:lstStyle>
    </a:txDef>
  </a:objectDefaults>
  <a:extraClrSchemeLst/>
  <a:extLst>
    <a:ext uri="{05A4C25C-085E-4340-85A3-A5531E510DB2}">
      <thm15:themeFamily xmlns:thm15="http://schemas.microsoft.com/office/thememl/2012/main" name="190130_LLYC_plantilla" id="{A83B8B31-C1F2-114A-B94D-40B71E5FC143}" vid="{3DEDC6A4-8796-6F4F-AB34-B3ED957691FC}"/>
    </a:ext>
  </a:extLst>
</a:theme>
</file>

<file path=ppt/theme/theme9.xml><?xml version="1.0" encoding="utf-8"?>
<a:theme xmlns:a="http://schemas.openxmlformats.org/drawingml/2006/main" name="LLYC Banda">
  <a:themeElements>
    <a:clrScheme name="Llorente y cuenca">
      <a:dk1>
        <a:srgbClr val="6D7474"/>
      </a:dk1>
      <a:lt1>
        <a:srgbClr val="FFFFFF"/>
      </a:lt1>
      <a:dk2>
        <a:srgbClr val="D74154"/>
      </a:dk2>
      <a:lt2>
        <a:srgbClr val="09253A"/>
      </a:lt2>
      <a:accent1>
        <a:srgbClr val="DDDDDD"/>
      </a:accent1>
      <a:accent2>
        <a:srgbClr val="505354"/>
      </a:accent2>
      <a:accent3>
        <a:srgbClr val="868E90"/>
      </a:accent3>
      <a:accent4>
        <a:srgbClr val="98C486"/>
      </a:accent4>
      <a:accent5>
        <a:srgbClr val="148B9C"/>
      </a:accent5>
      <a:accent6>
        <a:srgbClr val="B61918"/>
      </a:accent6>
      <a:hlink>
        <a:srgbClr val="8D83A0"/>
      </a:hlink>
      <a:folHlink>
        <a:srgbClr val="E5823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90130_LLYC_plantilla" id="{A83B8B31-C1F2-114A-B94D-40B71E5FC143}" vid="{8BABA0E2-DB0F-2F47-901B-57FB4CC9596F}"/>
    </a:ext>
  </a:extLst>
</a:theme>
</file>

<file path=docProps/app.xml><?xml version="1.0" encoding="utf-8"?>
<Properties xmlns="http://schemas.openxmlformats.org/officeDocument/2006/extended-properties" xmlns:vt="http://schemas.openxmlformats.org/officeDocument/2006/docPropsVTypes">
  <Template>190130_LLYC_plantilla</Template>
  <TotalTime>7085</TotalTime>
  <Words>957</Words>
  <Application>Microsoft Office PowerPoint</Application>
  <PresentationFormat>Personalizado</PresentationFormat>
  <Paragraphs>47</Paragraphs>
  <Slides>8</Slides>
  <Notes>0</Notes>
  <HiddenSlides>0</HiddenSlides>
  <MMClips>0</MMClips>
  <ScaleCrop>false</ScaleCrop>
  <HeadingPairs>
    <vt:vector size="6" baseType="variant">
      <vt:variant>
        <vt:lpstr>Fuentes usadas</vt:lpstr>
      </vt:variant>
      <vt:variant>
        <vt:i4>12</vt:i4>
      </vt:variant>
      <vt:variant>
        <vt:lpstr>Tema</vt:lpstr>
      </vt:variant>
      <vt:variant>
        <vt:i4>11</vt:i4>
      </vt:variant>
      <vt:variant>
        <vt:lpstr>Títulos de diapositiva</vt:lpstr>
      </vt:variant>
      <vt:variant>
        <vt:i4>8</vt:i4>
      </vt:variant>
    </vt:vector>
  </HeadingPairs>
  <TitlesOfParts>
    <vt:vector size="31" baseType="lpstr">
      <vt:lpstr>Wingdings</vt:lpstr>
      <vt:lpstr>Montserrat ExtraBold</vt:lpstr>
      <vt:lpstr>Montserrat Medium</vt:lpstr>
      <vt:lpstr>Open Sans</vt:lpstr>
      <vt:lpstr>Noto Sans</vt:lpstr>
      <vt:lpstr>Calibri</vt:lpstr>
      <vt:lpstr>Montserrat Light</vt:lpstr>
      <vt:lpstr>Courier New</vt:lpstr>
      <vt:lpstr>Montserrat Bold</vt:lpstr>
      <vt:lpstr>Arial</vt:lpstr>
      <vt:lpstr>Montserrat</vt:lpstr>
      <vt:lpstr>Calibri Light</vt:lpstr>
      <vt:lpstr>Portada roja</vt:lpstr>
      <vt:lpstr>Portada blanca</vt:lpstr>
      <vt:lpstr>Portadilla</vt:lpstr>
      <vt:lpstr>1_Portadilla</vt:lpstr>
      <vt:lpstr>Cita</vt:lpstr>
      <vt:lpstr>LLYC Background</vt:lpstr>
      <vt:lpstr>1_LLYC Blanco</vt:lpstr>
      <vt:lpstr>2_LLYC peque</vt:lpstr>
      <vt:lpstr>LLYC Banda</vt:lpstr>
      <vt:lpstr>LLYC Azul lateral</vt:lpstr>
      <vt:lpstr>1_LLYC Azul lateral</vt:lpstr>
      <vt:lpstr>Informe Elecciones río negro</vt:lpstr>
      <vt:lpstr>Autoridades</vt:lpstr>
      <vt:lpstr>¿Qué cargos se eligen el 7 de abril?</vt:lpstr>
      <vt:lpstr>Contexto</vt:lpstr>
      <vt:lpstr>El fallo adverso de Weretilneck en la Corte suprema</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Eugenia Más</dc:creator>
  <cp:lastModifiedBy>Mariano Vila</cp:lastModifiedBy>
  <cp:revision>445</cp:revision>
  <dcterms:created xsi:type="dcterms:W3CDTF">2019-02-05T11:07:07Z</dcterms:created>
  <dcterms:modified xsi:type="dcterms:W3CDTF">2019-04-05T17:55:35Z</dcterms:modified>
</cp:coreProperties>
</file>